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1"/>
    <p:sldMasterId id="2147483769" r:id="rId2"/>
  </p:sldMasterIdLst>
  <p:notesMasterIdLst>
    <p:notesMasterId r:id="rId61"/>
  </p:notesMasterIdLst>
  <p:handoutMasterIdLst>
    <p:handoutMasterId r:id="rId62"/>
  </p:handoutMasterIdLst>
  <p:sldIdLst>
    <p:sldId id="256" r:id="rId3"/>
    <p:sldId id="476" r:id="rId4"/>
    <p:sldId id="477" r:id="rId5"/>
    <p:sldId id="474" r:id="rId6"/>
    <p:sldId id="478" r:id="rId7"/>
    <p:sldId id="479" r:id="rId8"/>
    <p:sldId id="466" r:id="rId9"/>
    <p:sldId id="390" r:id="rId10"/>
    <p:sldId id="391" r:id="rId11"/>
    <p:sldId id="471" r:id="rId12"/>
    <p:sldId id="468" r:id="rId13"/>
    <p:sldId id="469" r:id="rId14"/>
    <p:sldId id="472" r:id="rId15"/>
    <p:sldId id="470" r:id="rId16"/>
    <p:sldId id="389" r:id="rId17"/>
    <p:sldId id="473" r:id="rId18"/>
    <p:sldId id="396" r:id="rId19"/>
    <p:sldId id="394" r:id="rId20"/>
    <p:sldId id="480" r:id="rId21"/>
    <p:sldId id="482" r:id="rId22"/>
    <p:sldId id="483" r:id="rId23"/>
    <p:sldId id="492" r:id="rId24"/>
    <p:sldId id="484" r:id="rId25"/>
    <p:sldId id="485" r:id="rId26"/>
    <p:sldId id="486" r:id="rId27"/>
    <p:sldId id="487" r:id="rId28"/>
    <p:sldId id="488" r:id="rId29"/>
    <p:sldId id="489" r:id="rId30"/>
    <p:sldId id="490" r:id="rId31"/>
    <p:sldId id="491" r:id="rId32"/>
    <p:sldId id="493" r:id="rId33"/>
    <p:sldId id="494" r:id="rId34"/>
    <p:sldId id="464" r:id="rId35"/>
    <p:sldId id="408" r:id="rId36"/>
    <p:sldId id="409" r:id="rId37"/>
    <p:sldId id="410" r:id="rId38"/>
    <p:sldId id="411" r:id="rId39"/>
    <p:sldId id="412" r:id="rId40"/>
    <p:sldId id="413" r:id="rId41"/>
    <p:sldId id="414" r:id="rId42"/>
    <p:sldId id="415" r:id="rId43"/>
    <p:sldId id="495" r:id="rId44"/>
    <p:sldId id="422" r:id="rId45"/>
    <p:sldId id="423" r:id="rId46"/>
    <p:sldId id="424" r:id="rId47"/>
    <p:sldId id="425" r:id="rId48"/>
    <p:sldId id="426" r:id="rId49"/>
    <p:sldId id="427" r:id="rId50"/>
    <p:sldId id="428" r:id="rId51"/>
    <p:sldId id="432" r:id="rId52"/>
    <p:sldId id="433" r:id="rId53"/>
    <p:sldId id="440" r:id="rId54"/>
    <p:sldId id="460" r:id="rId55"/>
    <p:sldId id="496" r:id="rId56"/>
    <p:sldId id="497" r:id="rId57"/>
    <p:sldId id="498" r:id="rId58"/>
    <p:sldId id="500" r:id="rId59"/>
    <p:sldId id="499" r:id="rId60"/>
  </p:sldIdLst>
  <p:sldSz cx="9144000" cy="6858000" type="screen4x3"/>
  <p:notesSz cx="7099300" cy="10234613"/>
  <p:defaultTextStyle>
    <a:defPPr>
      <a:defRPr lang="zh-CN"/>
    </a:defPPr>
    <a:lvl1pPr algn="l" rtl="0" eaLnBrk="0" fontAlgn="base" hangingPunct="0">
      <a:spcBef>
        <a:spcPct val="0"/>
      </a:spcBef>
      <a:spcAft>
        <a:spcPct val="0"/>
      </a:spcAft>
      <a:defRPr kumimoji="1" kern="1200">
        <a:solidFill>
          <a:srgbClr val="000000"/>
        </a:solidFill>
        <a:latin typeface="Times New Roman" pitchFamily="18" charset="0"/>
        <a:ea typeface="楷体_GB2312" pitchFamily="49" charset="-122"/>
        <a:cs typeface="+mn-cs"/>
      </a:defRPr>
    </a:lvl1pPr>
    <a:lvl2pPr marL="457200" algn="l" rtl="0" eaLnBrk="0" fontAlgn="base" hangingPunct="0">
      <a:spcBef>
        <a:spcPct val="0"/>
      </a:spcBef>
      <a:spcAft>
        <a:spcPct val="0"/>
      </a:spcAft>
      <a:defRPr kumimoji="1" kern="1200">
        <a:solidFill>
          <a:srgbClr val="000000"/>
        </a:solidFill>
        <a:latin typeface="Times New Roman" pitchFamily="18" charset="0"/>
        <a:ea typeface="楷体_GB2312" pitchFamily="49" charset="-122"/>
        <a:cs typeface="+mn-cs"/>
      </a:defRPr>
    </a:lvl2pPr>
    <a:lvl3pPr marL="914400" algn="l" rtl="0" eaLnBrk="0" fontAlgn="base" hangingPunct="0">
      <a:spcBef>
        <a:spcPct val="0"/>
      </a:spcBef>
      <a:spcAft>
        <a:spcPct val="0"/>
      </a:spcAft>
      <a:defRPr kumimoji="1" kern="1200">
        <a:solidFill>
          <a:srgbClr val="000000"/>
        </a:solidFill>
        <a:latin typeface="Times New Roman" pitchFamily="18" charset="0"/>
        <a:ea typeface="楷体_GB2312" pitchFamily="49" charset="-122"/>
        <a:cs typeface="+mn-cs"/>
      </a:defRPr>
    </a:lvl3pPr>
    <a:lvl4pPr marL="1371600" algn="l" rtl="0" eaLnBrk="0" fontAlgn="base" hangingPunct="0">
      <a:spcBef>
        <a:spcPct val="0"/>
      </a:spcBef>
      <a:spcAft>
        <a:spcPct val="0"/>
      </a:spcAft>
      <a:defRPr kumimoji="1" kern="1200">
        <a:solidFill>
          <a:srgbClr val="000000"/>
        </a:solidFill>
        <a:latin typeface="Times New Roman" pitchFamily="18" charset="0"/>
        <a:ea typeface="楷体_GB2312" pitchFamily="49" charset="-122"/>
        <a:cs typeface="+mn-cs"/>
      </a:defRPr>
    </a:lvl4pPr>
    <a:lvl5pPr marL="1828800" algn="l" rtl="0" eaLnBrk="0" fontAlgn="base" hangingPunct="0">
      <a:spcBef>
        <a:spcPct val="0"/>
      </a:spcBef>
      <a:spcAft>
        <a:spcPct val="0"/>
      </a:spcAft>
      <a:defRPr kumimoji="1" kern="1200">
        <a:solidFill>
          <a:srgbClr val="000000"/>
        </a:solidFill>
        <a:latin typeface="Times New Roman" pitchFamily="18" charset="0"/>
        <a:ea typeface="楷体_GB2312" pitchFamily="49" charset="-122"/>
        <a:cs typeface="+mn-cs"/>
      </a:defRPr>
    </a:lvl5pPr>
    <a:lvl6pPr marL="2286000" algn="l" defTabSz="914400" rtl="0" eaLnBrk="1" latinLnBrk="0" hangingPunct="1">
      <a:defRPr kumimoji="1" kern="1200">
        <a:solidFill>
          <a:srgbClr val="000000"/>
        </a:solidFill>
        <a:latin typeface="Times New Roman" pitchFamily="18" charset="0"/>
        <a:ea typeface="楷体_GB2312" pitchFamily="49" charset="-122"/>
        <a:cs typeface="+mn-cs"/>
      </a:defRPr>
    </a:lvl6pPr>
    <a:lvl7pPr marL="2743200" algn="l" defTabSz="914400" rtl="0" eaLnBrk="1" latinLnBrk="0" hangingPunct="1">
      <a:defRPr kumimoji="1" kern="1200">
        <a:solidFill>
          <a:srgbClr val="000000"/>
        </a:solidFill>
        <a:latin typeface="Times New Roman" pitchFamily="18" charset="0"/>
        <a:ea typeface="楷体_GB2312" pitchFamily="49" charset="-122"/>
        <a:cs typeface="+mn-cs"/>
      </a:defRPr>
    </a:lvl7pPr>
    <a:lvl8pPr marL="3200400" algn="l" defTabSz="914400" rtl="0" eaLnBrk="1" latinLnBrk="0" hangingPunct="1">
      <a:defRPr kumimoji="1" kern="1200">
        <a:solidFill>
          <a:srgbClr val="000000"/>
        </a:solidFill>
        <a:latin typeface="Times New Roman" pitchFamily="18" charset="0"/>
        <a:ea typeface="楷体_GB2312" pitchFamily="49" charset="-122"/>
        <a:cs typeface="+mn-cs"/>
      </a:defRPr>
    </a:lvl8pPr>
    <a:lvl9pPr marL="3657600" algn="l" defTabSz="914400" rtl="0" eaLnBrk="1" latinLnBrk="0" hangingPunct="1">
      <a:defRPr kumimoji="1" kern="1200">
        <a:solidFill>
          <a:srgbClr val="000000"/>
        </a:solidFill>
        <a:latin typeface="Times New Roman" pitchFamily="18" charset="0"/>
        <a:ea typeface="楷体_GB2312" pitchFamily="49"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FF0000"/>
    <a:srgbClr val="FFFF66"/>
    <a:srgbClr val="0000FF"/>
    <a:srgbClr val="E8D1FF"/>
    <a:srgbClr val="82B1BA"/>
    <a:srgbClr val="CC99FF"/>
    <a:srgbClr val="9966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910" autoAdjust="0"/>
    <p:restoredTop sz="89696" autoAdjust="0"/>
  </p:normalViewPr>
  <p:slideViewPr>
    <p:cSldViewPr>
      <p:cViewPr varScale="1">
        <p:scale>
          <a:sx n="102" d="100"/>
          <a:sy n="102" d="100"/>
        </p:scale>
        <p:origin x="-1884" y="-96"/>
      </p:cViewPr>
      <p:guideLst>
        <p:guide orient="horz" pos="2160"/>
        <p:guide pos="2880"/>
      </p:guideLst>
    </p:cSldViewPr>
  </p:slideViewPr>
  <p:outlineViewPr>
    <p:cViewPr>
      <p:scale>
        <a:sx n="33" d="100"/>
        <a:sy n="33" d="100"/>
      </p:scale>
      <p:origin x="0" y="0"/>
    </p:cViewPr>
    <p:sldLst>
      <p:sld r:id="rId1" collapse="1"/>
    </p:sldLst>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presProps" Target="pres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61"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s>
</file>

<file path=ppt/_rels/viewProps.xml.rels><?xml version="1.0" encoding="UTF-8" standalone="yes"?>
<Relationships xmlns="http://schemas.openxmlformats.org/package/2006/relationships"><Relationship Id="rId1" Type="http://schemas.openxmlformats.org/officeDocument/2006/relationships/slide" Target="slides/slide1.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9.wmf"/><Relationship Id="rId1" Type="http://schemas.openxmlformats.org/officeDocument/2006/relationships/image" Target="../media/image8.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48.wmf"/></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61.wmf"/><Relationship Id="rId1" Type="http://schemas.openxmlformats.org/officeDocument/2006/relationships/image" Target="../media/image60.wmf"/></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63.wmf"/><Relationship Id="rId1" Type="http://schemas.openxmlformats.org/officeDocument/2006/relationships/image" Target="../media/image62.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64.wmf"/></Relationships>
</file>

<file path=ppt/drawings/_rels/vmlDrawing14.vml.rels><?xml version="1.0" encoding="UTF-8" standalone="yes"?>
<Relationships xmlns="http://schemas.openxmlformats.org/package/2006/relationships"><Relationship Id="rId2" Type="http://schemas.openxmlformats.org/officeDocument/2006/relationships/image" Target="../media/image66.wmf"/><Relationship Id="rId1" Type="http://schemas.openxmlformats.org/officeDocument/2006/relationships/image" Target="../media/image65.w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68.w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63.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4.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6.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20.wmf"/><Relationship Id="rId1" Type="http://schemas.openxmlformats.org/officeDocument/2006/relationships/image" Target="../media/image19.w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26.wmf"/><Relationship Id="rId1" Type="http://schemas.openxmlformats.org/officeDocument/2006/relationships/image" Target="../media/image25.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48.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51.w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48.wmf"/><Relationship Id="rId1" Type="http://schemas.openxmlformats.org/officeDocument/2006/relationships/image" Target="../media/image53.w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54.wmf"/><Relationship Id="rId1" Type="http://schemas.openxmlformats.org/officeDocument/2006/relationships/image" Target="../media/image48.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95682" name="Rectangle 2">
            <a:extLst>
              <a:ext uri="{FF2B5EF4-FFF2-40B4-BE49-F238E27FC236}"/>
            </a:extLst>
          </p:cNvPr>
          <p:cNvSpPr>
            <a:spLocks noGrp="1" noChangeArrowheads="1"/>
          </p:cNvSpPr>
          <p:nvPr>
            <p:ph type="hdr" sz="quarter"/>
          </p:nvPr>
        </p:nvSpPr>
        <p:spPr bwMode="auto">
          <a:xfrm>
            <a:off x="0" y="0"/>
            <a:ext cx="307657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spcBef>
                <a:spcPct val="0"/>
              </a:spcBef>
              <a:buClrTx/>
              <a:buSzTx/>
              <a:buFontTx/>
              <a:buNone/>
              <a:defRPr kumimoji="0" sz="1200">
                <a:solidFill>
                  <a:schemeClr val="tx1"/>
                </a:solidFill>
                <a:latin typeface="Arial" charset="0"/>
                <a:ea typeface="宋体" pitchFamily="2" charset="-122"/>
              </a:defRPr>
            </a:lvl1pPr>
          </a:lstStyle>
          <a:p>
            <a:pPr>
              <a:defRPr/>
            </a:pPr>
            <a:r>
              <a:rPr lang="en-US" altLang="zh-CN"/>
              <a:t>第五章 基本图形生成算法</a:t>
            </a:r>
          </a:p>
        </p:txBody>
      </p:sp>
      <p:sp>
        <p:nvSpPr>
          <p:cNvPr id="1095683" name="Rectangle 3">
            <a:extLst>
              <a:ext uri="{FF2B5EF4-FFF2-40B4-BE49-F238E27FC236}"/>
            </a:extLst>
          </p:cNvPr>
          <p:cNvSpPr>
            <a:spLocks noGrp="1" noChangeArrowheads="1"/>
          </p:cNvSpPr>
          <p:nvPr>
            <p:ph type="dt" sz="quarter" idx="1"/>
          </p:nvPr>
        </p:nvSpPr>
        <p:spPr bwMode="auto">
          <a:xfrm>
            <a:off x="4021138" y="0"/>
            <a:ext cx="307657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spcBef>
                <a:spcPct val="0"/>
              </a:spcBef>
              <a:buClrTx/>
              <a:buSzTx/>
              <a:buFontTx/>
              <a:buNone/>
              <a:defRPr kumimoji="0" sz="1200">
                <a:solidFill>
                  <a:schemeClr val="tx1"/>
                </a:solidFill>
                <a:latin typeface="Arial" charset="0"/>
                <a:ea typeface="宋体" pitchFamily="2" charset="-122"/>
              </a:defRPr>
            </a:lvl1pPr>
          </a:lstStyle>
          <a:p>
            <a:pPr>
              <a:defRPr/>
            </a:pPr>
            <a:endParaRPr lang="en-US" altLang="zh-CN"/>
          </a:p>
        </p:txBody>
      </p:sp>
      <p:sp>
        <p:nvSpPr>
          <p:cNvPr id="1095684" name="Rectangle 4">
            <a:extLst>
              <a:ext uri="{FF2B5EF4-FFF2-40B4-BE49-F238E27FC236}"/>
            </a:extLst>
          </p:cNvPr>
          <p:cNvSpPr>
            <a:spLocks noGrp="1" noChangeArrowheads="1"/>
          </p:cNvSpPr>
          <p:nvPr>
            <p:ph type="ftr" sz="quarter" idx="2"/>
          </p:nvPr>
        </p:nvSpPr>
        <p:spPr bwMode="auto">
          <a:xfrm>
            <a:off x="0" y="9721850"/>
            <a:ext cx="307657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spcBef>
                <a:spcPct val="0"/>
              </a:spcBef>
              <a:buClrTx/>
              <a:buSzTx/>
              <a:buFontTx/>
              <a:buNone/>
              <a:defRPr kumimoji="0" sz="1200">
                <a:solidFill>
                  <a:schemeClr val="tx1"/>
                </a:solidFill>
                <a:latin typeface="Arial" charset="0"/>
                <a:ea typeface="宋体" pitchFamily="2" charset="-122"/>
              </a:defRPr>
            </a:lvl1pPr>
          </a:lstStyle>
          <a:p>
            <a:pPr>
              <a:defRPr/>
            </a:pPr>
            <a:endParaRPr lang="en-US" altLang="zh-CN"/>
          </a:p>
        </p:txBody>
      </p:sp>
      <p:sp>
        <p:nvSpPr>
          <p:cNvPr id="1095685" name="Rectangle 5">
            <a:extLst>
              <a:ext uri="{FF2B5EF4-FFF2-40B4-BE49-F238E27FC236}"/>
            </a:extLst>
          </p:cNvPr>
          <p:cNvSpPr>
            <a:spLocks noGrp="1" noChangeArrowheads="1"/>
          </p:cNvSpPr>
          <p:nvPr>
            <p:ph type="sldNum" sz="quarter" idx="3"/>
          </p:nvPr>
        </p:nvSpPr>
        <p:spPr bwMode="auto">
          <a:xfrm>
            <a:off x="4021138" y="9721850"/>
            <a:ext cx="307657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kumimoji="0" sz="1200">
                <a:solidFill>
                  <a:schemeClr val="tx1"/>
                </a:solidFill>
                <a:latin typeface="Arial" charset="0"/>
                <a:ea typeface="宋体" pitchFamily="2" charset="-122"/>
              </a:defRPr>
            </a:lvl1pPr>
          </a:lstStyle>
          <a:p>
            <a:pPr>
              <a:defRPr/>
            </a:pPr>
            <a:fld id="{53571388-5997-4D0F-B3D9-9860A3085B44}" type="slidenum">
              <a:rPr lang="en-US" altLang="zh-CN"/>
              <a:pPr>
                <a:defRPr/>
              </a:pPr>
              <a:t>‹#›</a:t>
            </a:fld>
            <a:endParaRPr lang="en-US" altLang="zh-CN"/>
          </a:p>
        </p:txBody>
      </p:sp>
    </p:spTree>
    <p:extLst>
      <p:ext uri="{BB962C8B-B14F-4D97-AF65-F5344CB8AC3E}">
        <p14:creationId xmlns:p14="http://schemas.microsoft.com/office/powerpoint/2010/main" val="373246004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1490" name="Rectangle 2">
            <a:extLst>
              <a:ext uri="{FF2B5EF4-FFF2-40B4-BE49-F238E27FC236}"/>
            </a:extLst>
          </p:cNvPr>
          <p:cNvSpPr>
            <a:spLocks noGrp="1" noChangeArrowheads="1"/>
          </p:cNvSpPr>
          <p:nvPr>
            <p:ph type="hdr" sz="quarter"/>
          </p:nvPr>
        </p:nvSpPr>
        <p:spPr bwMode="auto">
          <a:xfrm>
            <a:off x="0" y="0"/>
            <a:ext cx="307657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48" tIns="49524" rIns="99048" bIns="49524" numCol="1" anchor="t" anchorCtr="0" compatLnSpc="1">
            <a:prstTxWarp prst="textNoShape">
              <a:avLst/>
            </a:prstTxWarp>
          </a:bodyPr>
          <a:lstStyle>
            <a:lvl1pPr defTabSz="990600" eaLnBrk="1" hangingPunct="1">
              <a:spcBef>
                <a:spcPct val="0"/>
              </a:spcBef>
              <a:buClrTx/>
              <a:buSzTx/>
              <a:buFontTx/>
              <a:buNone/>
              <a:defRPr kumimoji="0" sz="1300">
                <a:solidFill>
                  <a:schemeClr val="tx1"/>
                </a:solidFill>
                <a:latin typeface="Arial" charset="0"/>
                <a:ea typeface="宋体" pitchFamily="2" charset="-122"/>
              </a:defRPr>
            </a:lvl1pPr>
          </a:lstStyle>
          <a:p>
            <a:pPr>
              <a:defRPr/>
            </a:pPr>
            <a:r>
              <a:rPr lang="en-US" altLang="zh-CN"/>
              <a:t>第五章 基本图形生成算法</a:t>
            </a:r>
          </a:p>
        </p:txBody>
      </p:sp>
      <p:sp>
        <p:nvSpPr>
          <p:cNvPr id="191491" name="Rectangle 3">
            <a:extLst>
              <a:ext uri="{FF2B5EF4-FFF2-40B4-BE49-F238E27FC236}"/>
            </a:extLst>
          </p:cNvPr>
          <p:cNvSpPr>
            <a:spLocks noGrp="1" noChangeArrowheads="1"/>
          </p:cNvSpPr>
          <p:nvPr>
            <p:ph type="dt" idx="1"/>
          </p:nvPr>
        </p:nvSpPr>
        <p:spPr bwMode="auto">
          <a:xfrm>
            <a:off x="4021138" y="0"/>
            <a:ext cx="307657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48" tIns="49524" rIns="99048" bIns="49524" numCol="1" anchor="t" anchorCtr="0" compatLnSpc="1">
            <a:prstTxWarp prst="textNoShape">
              <a:avLst/>
            </a:prstTxWarp>
          </a:bodyPr>
          <a:lstStyle>
            <a:lvl1pPr algn="r" defTabSz="990600" eaLnBrk="1" hangingPunct="1">
              <a:spcBef>
                <a:spcPct val="0"/>
              </a:spcBef>
              <a:buClrTx/>
              <a:buSzTx/>
              <a:buFontTx/>
              <a:buNone/>
              <a:defRPr kumimoji="0" sz="1300">
                <a:solidFill>
                  <a:schemeClr val="tx1"/>
                </a:solidFill>
                <a:latin typeface="Arial" charset="0"/>
                <a:ea typeface="宋体" pitchFamily="2" charset="-122"/>
              </a:defRPr>
            </a:lvl1pPr>
          </a:lstStyle>
          <a:p>
            <a:pPr>
              <a:defRPr/>
            </a:pPr>
            <a:endParaRPr lang="en-US" altLang="zh-CN"/>
          </a:p>
        </p:txBody>
      </p:sp>
      <p:sp>
        <p:nvSpPr>
          <p:cNvPr id="101380" name="Rectangle 4"/>
          <p:cNvSpPr>
            <a:spLocks noRot="1" noChangeArrowheads="1" noTextEdit="1"/>
          </p:cNvSpPr>
          <p:nvPr>
            <p:ph type="sldImg" idx="2"/>
          </p:nvPr>
        </p:nvSpPr>
        <p:spPr bwMode="auto">
          <a:xfrm>
            <a:off x="990600" y="768350"/>
            <a:ext cx="5118100" cy="3836988"/>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191493" name="Rectangle 5">
            <a:extLst>
              <a:ext uri="{FF2B5EF4-FFF2-40B4-BE49-F238E27FC236}"/>
            </a:extLst>
          </p:cNvPr>
          <p:cNvSpPr>
            <a:spLocks noGrp="1" noChangeArrowheads="1"/>
          </p:cNvSpPr>
          <p:nvPr>
            <p:ph type="body" sz="quarter" idx="3"/>
          </p:nvPr>
        </p:nvSpPr>
        <p:spPr bwMode="auto">
          <a:xfrm>
            <a:off x="709613" y="4860925"/>
            <a:ext cx="5680075" cy="4605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48" tIns="49524" rIns="99048" bIns="49524" numCol="1" anchor="t" anchorCtr="0" compatLnSpc="1">
            <a:prstTxWarp prst="textNoShape">
              <a:avLst/>
            </a:prstTxWarp>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191494" name="Rectangle 6">
            <a:extLst>
              <a:ext uri="{FF2B5EF4-FFF2-40B4-BE49-F238E27FC236}"/>
            </a:extLst>
          </p:cNvPr>
          <p:cNvSpPr>
            <a:spLocks noGrp="1" noChangeArrowheads="1"/>
          </p:cNvSpPr>
          <p:nvPr>
            <p:ph type="ftr" sz="quarter" idx="4"/>
          </p:nvPr>
        </p:nvSpPr>
        <p:spPr bwMode="auto">
          <a:xfrm>
            <a:off x="0" y="9721850"/>
            <a:ext cx="307657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48" tIns="49524" rIns="99048" bIns="49524" numCol="1" anchor="b" anchorCtr="0" compatLnSpc="1">
            <a:prstTxWarp prst="textNoShape">
              <a:avLst/>
            </a:prstTxWarp>
          </a:bodyPr>
          <a:lstStyle>
            <a:lvl1pPr defTabSz="990600" eaLnBrk="1" hangingPunct="1">
              <a:spcBef>
                <a:spcPct val="0"/>
              </a:spcBef>
              <a:buClrTx/>
              <a:buSzTx/>
              <a:buFontTx/>
              <a:buNone/>
              <a:defRPr kumimoji="0" sz="1300">
                <a:solidFill>
                  <a:schemeClr val="tx1"/>
                </a:solidFill>
                <a:latin typeface="Arial" charset="0"/>
                <a:ea typeface="宋体" pitchFamily="2" charset="-122"/>
              </a:defRPr>
            </a:lvl1pPr>
          </a:lstStyle>
          <a:p>
            <a:pPr>
              <a:defRPr/>
            </a:pPr>
            <a:endParaRPr lang="en-US" altLang="zh-CN"/>
          </a:p>
        </p:txBody>
      </p:sp>
      <p:sp>
        <p:nvSpPr>
          <p:cNvPr id="191495" name="Rectangle 7">
            <a:extLst>
              <a:ext uri="{FF2B5EF4-FFF2-40B4-BE49-F238E27FC236}"/>
            </a:extLst>
          </p:cNvPr>
          <p:cNvSpPr>
            <a:spLocks noGrp="1" noChangeArrowheads="1"/>
          </p:cNvSpPr>
          <p:nvPr>
            <p:ph type="sldNum" sz="quarter" idx="5"/>
          </p:nvPr>
        </p:nvSpPr>
        <p:spPr bwMode="auto">
          <a:xfrm>
            <a:off x="4021138" y="9721850"/>
            <a:ext cx="3076575" cy="51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9048" tIns="49524" rIns="99048" bIns="49524" numCol="1" anchor="b" anchorCtr="0" compatLnSpc="1">
            <a:prstTxWarp prst="textNoShape">
              <a:avLst/>
            </a:prstTxWarp>
          </a:bodyPr>
          <a:lstStyle>
            <a:lvl1pPr algn="r" defTabSz="990600" eaLnBrk="1" hangingPunct="1">
              <a:defRPr kumimoji="0" sz="1300">
                <a:solidFill>
                  <a:schemeClr val="tx1"/>
                </a:solidFill>
                <a:latin typeface="Arial" charset="0"/>
                <a:ea typeface="宋体" pitchFamily="2" charset="-122"/>
              </a:defRPr>
            </a:lvl1pPr>
          </a:lstStyle>
          <a:p>
            <a:pPr>
              <a:defRPr/>
            </a:pPr>
            <a:fld id="{EC15B074-5218-4EA5-A748-F35866166EFD}" type="slidenum">
              <a:rPr lang="en-US" altLang="zh-CN"/>
              <a:pPr>
                <a:defRPr/>
              </a:pPr>
              <a:t>‹#›</a:t>
            </a:fld>
            <a:endParaRPr lang="en-US" altLang="zh-CN"/>
          </a:p>
        </p:txBody>
      </p:sp>
    </p:spTree>
    <p:extLst>
      <p:ext uri="{BB962C8B-B14F-4D97-AF65-F5344CB8AC3E}">
        <p14:creationId xmlns:p14="http://schemas.microsoft.com/office/powerpoint/2010/main" val="1357162197"/>
      </p:ext>
    </p:extLst>
  </p:cSld>
  <p:clrMap bg1="lt1" tx1="dk1" bg2="lt2" tx2="dk2" accent1="accent1" accent2="accent2" accent3="accent3" accent4="accent4" accent5="accent5" accent6="accent6" hlink="hlink" folHlink="folHlink"/>
  <p:hf ftr="0" dt="0"/>
  <p:notesStyle>
    <a:lvl1pPr algn="l" rtl="0" eaLnBrk="0" fontAlgn="base" hangingPunct="0">
      <a:spcBef>
        <a:spcPct val="30000"/>
      </a:spcBef>
      <a:spcAft>
        <a:spcPct val="0"/>
      </a:spcAft>
      <a:defRPr sz="1200" kern="1200">
        <a:solidFill>
          <a:schemeClr val="tx1"/>
        </a:solidFill>
        <a:latin typeface="Arial"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Arial"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Arial"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Arial"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Arial"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幻灯片图像占位符 1"/>
          <p:cNvSpPr>
            <a:spLocks noGrp="1" noRot="1" noChangeAspect="1" noChangeArrowheads="1" noTextEdit="1"/>
          </p:cNvSpPr>
          <p:nvPr>
            <p:ph type="sldImg"/>
          </p:nvPr>
        </p:nvSpPr>
        <p:spPr>
          <a:xfrm>
            <a:off x="992188" y="768350"/>
            <a:ext cx="5114925" cy="3836988"/>
          </a:xfrm>
          <a:ln/>
        </p:spPr>
      </p:sp>
      <p:sp>
        <p:nvSpPr>
          <p:cNvPr id="102403" name="备注占位符 2"/>
          <p:cNvSpPr>
            <a:spLocks noGrp="1" noChangeArrowheads="1"/>
          </p:cNvSpPr>
          <p:nvPr>
            <p:ph type="body" idx="1"/>
          </p:nvPr>
        </p:nvSpPr>
        <p:spPr>
          <a:noFill/>
        </p:spPr>
        <p:txBody>
          <a:bodyPr/>
          <a:lstStyle/>
          <a:p>
            <a:endParaRPr lang="zh-CN" altLang="en-US" smtClean="0">
              <a:ea typeface="宋体" charset="-122"/>
            </a:endParaRPr>
          </a:p>
        </p:txBody>
      </p:sp>
      <p:sp>
        <p:nvSpPr>
          <p:cNvPr id="102404" name="页眉占位符 3"/>
          <p:cNvSpPr>
            <a:spLocks noGrp="1"/>
          </p:cNvSpPr>
          <p:nvPr>
            <p:ph type="hdr" sz="quarter"/>
          </p:nvPr>
        </p:nvSpPr>
        <p:spPr>
          <a:noFill/>
        </p:spPr>
        <p:txBody>
          <a:bodyPr/>
          <a:lstStyle>
            <a:lvl1pPr defTabSz="990600">
              <a:defRPr kumimoji="1">
                <a:solidFill>
                  <a:srgbClr val="000000"/>
                </a:solidFill>
                <a:latin typeface="Times New Roman" pitchFamily="18" charset="0"/>
                <a:ea typeface="楷体_GB2312" pitchFamily="49" charset="-122"/>
              </a:defRPr>
            </a:lvl1pPr>
            <a:lvl2pPr marL="742950" indent="-285750" defTabSz="990600">
              <a:defRPr kumimoji="1">
                <a:solidFill>
                  <a:srgbClr val="000000"/>
                </a:solidFill>
                <a:latin typeface="Times New Roman" pitchFamily="18" charset="0"/>
                <a:ea typeface="楷体_GB2312" pitchFamily="49" charset="-122"/>
              </a:defRPr>
            </a:lvl2pPr>
            <a:lvl3pPr marL="1143000" indent="-228600" defTabSz="990600">
              <a:defRPr kumimoji="1">
                <a:solidFill>
                  <a:srgbClr val="000000"/>
                </a:solidFill>
                <a:latin typeface="Times New Roman" pitchFamily="18" charset="0"/>
                <a:ea typeface="楷体_GB2312" pitchFamily="49" charset="-122"/>
              </a:defRPr>
            </a:lvl3pPr>
            <a:lvl4pPr marL="1600200" indent="-228600" defTabSz="990600">
              <a:defRPr kumimoji="1">
                <a:solidFill>
                  <a:srgbClr val="000000"/>
                </a:solidFill>
                <a:latin typeface="Times New Roman" pitchFamily="18" charset="0"/>
                <a:ea typeface="楷体_GB2312" pitchFamily="49" charset="-122"/>
              </a:defRPr>
            </a:lvl4pPr>
            <a:lvl5pPr marL="2057400" indent="-228600" defTabSz="990600">
              <a:defRPr kumimoji="1">
                <a:solidFill>
                  <a:srgbClr val="000000"/>
                </a:solidFill>
                <a:latin typeface="Times New Roman" pitchFamily="18" charset="0"/>
                <a:ea typeface="楷体_GB2312" pitchFamily="49" charset="-122"/>
              </a:defRPr>
            </a:lvl5pPr>
            <a:lvl6pPr marL="2514600" indent="-228600" defTabSz="990600" eaLnBrk="0" fontAlgn="base" hangingPunct="0">
              <a:spcBef>
                <a:spcPct val="0"/>
              </a:spcBef>
              <a:spcAft>
                <a:spcPct val="0"/>
              </a:spcAft>
              <a:defRPr kumimoji="1">
                <a:solidFill>
                  <a:srgbClr val="000000"/>
                </a:solidFill>
                <a:latin typeface="Times New Roman" pitchFamily="18" charset="0"/>
                <a:ea typeface="楷体_GB2312" pitchFamily="49" charset="-122"/>
              </a:defRPr>
            </a:lvl6pPr>
            <a:lvl7pPr marL="2971800" indent="-228600" defTabSz="990600" eaLnBrk="0" fontAlgn="base" hangingPunct="0">
              <a:spcBef>
                <a:spcPct val="0"/>
              </a:spcBef>
              <a:spcAft>
                <a:spcPct val="0"/>
              </a:spcAft>
              <a:defRPr kumimoji="1">
                <a:solidFill>
                  <a:srgbClr val="000000"/>
                </a:solidFill>
                <a:latin typeface="Times New Roman" pitchFamily="18" charset="0"/>
                <a:ea typeface="楷体_GB2312" pitchFamily="49" charset="-122"/>
              </a:defRPr>
            </a:lvl7pPr>
            <a:lvl8pPr marL="3429000" indent="-228600" defTabSz="990600" eaLnBrk="0" fontAlgn="base" hangingPunct="0">
              <a:spcBef>
                <a:spcPct val="0"/>
              </a:spcBef>
              <a:spcAft>
                <a:spcPct val="0"/>
              </a:spcAft>
              <a:defRPr kumimoji="1">
                <a:solidFill>
                  <a:srgbClr val="000000"/>
                </a:solidFill>
                <a:latin typeface="Times New Roman" pitchFamily="18" charset="0"/>
                <a:ea typeface="楷体_GB2312" pitchFamily="49" charset="-122"/>
              </a:defRPr>
            </a:lvl8pPr>
            <a:lvl9pPr marL="3886200" indent="-228600" defTabSz="990600" eaLnBrk="0" fontAlgn="base" hangingPunct="0">
              <a:spcBef>
                <a:spcPct val="0"/>
              </a:spcBef>
              <a:spcAft>
                <a:spcPct val="0"/>
              </a:spcAft>
              <a:defRPr kumimoji="1">
                <a:solidFill>
                  <a:srgbClr val="000000"/>
                </a:solidFill>
                <a:latin typeface="Times New Roman" pitchFamily="18" charset="0"/>
                <a:ea typeface="楷体_GB2312" pitchFamily="49" charset="-122"/>
              </a:defRPr>
            </a:lvl9pPr>
          </a:lstStyle>
          <a:p>
            <a:r>
              <a:rPr kumimoji="0" lang="en-US" altLang="zh-CN" smtClean="0">
                <a:latin typeface="Arial" charset="0"/>
                <a:ea typeface="宋体" charset="-122"/>
              </a:rPr>
              <a:t>第五章 基本图形生成算法</a:t>
            </a:r>
          </a:p>
        </p:txBody>
      </p:sp>
      <p:sp>
        <p:nvSpPr>
          <p:cNvPr id="102405" name="灯片编号占位符 4"/>
          <p:cNvSpPr>
            <a:spLocks noGrp="1"/>
          </p:cNvSpPr>
          <p:nvPr>
            <p:ph type="sldNum" sz="quarter" idx="5"/>
          </p:nvPr>
        </p:nvSpPr>
        <p:spPr>
          <a:noFill/>
        </p:spPr>
        <p:txBody>
          <a:bodyPr/>
          <a:lstStyle>
            <a:lvl1pPr defTabSz="990600">
              <a:defRPr kumimoji="1">
                <a:solidFill>
                  <a:srgbClr val="000000"/>
                </a:solidFill>
                <a:latin typeface="Times New Roman" pitchFamily="18" charset="0"/>
                <a:ea typeface="楷体_GB2312" pitchFamily="49" charset="-122"/>
              </a:defRPr>
            </a:lvl1pPr>
            <a:lvl2pPr marL="742950" indent="-285750" defTabSz="990600">
              <a:defRPr kumimoji="1">
                <a:solidFill>
                  <a:srgbClr val="000000"/>
                </a:solidFill>
                <a:latin typeface="Times New Roman" pitchFamily="18" charset="0"/>
                <a:ea typeface="楷体_GB2312" pitchFamily="49" charset="-122"/>
              </a:defRPr>
            </a:lvl2pPr>
            <a:lvl3pPr marL="1143000" indent="-228600" defTabSz="990600">
              <a:defRPr kumimoji="1">
                <a:solidFill>
                  <a:srgbClr val="000000"/>
                </a:solidFill>
                <a:latin typeface="Times New Roman" pitchFamily="18" charset="0"/>
                <a:ea typeface="楷体_GB2312" pitchFamily="49" charset="-122"/>
              </a:defRPr>
            </a:lvl3pPr>
            <a:lvl4pPr marL="1600200" indent="-228600" defTabSz="990600">
              <a:defRPr kumimoji="1">
                <a:solidFill>
                  <a:srgbClr val="000000"/>
                </a:solidFill>
                <a:latin typeface="Times New Roman" pitchFamily="18" charset="0"/>
                <a:ea typeface="楷体_GB2312" pitchFamily="49" charset="-122"/>
              </a:defRPr>
            </a:lvl4pPr>
            <a:lvl5pPr marL="2057400" indent="-228600" defTabSz="990600">
              <a:defRPr kumimoji="1">
                <a:solidFill>
                  <a:srgbClr val="000000"/>
                </a:solidFill>
                <a:latin typeface="Times New Roman" pitchFamily="18" charset="0"/>
                <a:ea typeface="楷体_GB2312" pitchFamily="49" charset="-122"/>
              </a:defRPr>
            </a:lvl5pPr>
            <a:lvl6pPr marL="2514600" indent="-228600" defTabSz="990600" eaLnBrk="0" fontAlgn="base" hangingPunct="0">
              <a:spcBef>
                <a:spcPct val="0"/>
              </a:spcBef>
              <a:spcAft>
                <a:spcPct val="0"/>
              </a:spcAft>
              <a:defRPr kumimoji="1">
                <a:solidFill>
                  <a:srgbClr val="000000"/>
                </a:solidFill>
                <a:latin typeface="Times New Roman" pitchFamily="18" charset="0"/>
                <a:ea typeface="楷体_GB2312" pitchFamily="49" charset="-122"/>
              </a:defRPr>
            </a:lvl6pPr>
            <a:lvl7pPr marL="2971800" indent="-228600" defTabSz="990600" eaLnBrk="0" fontAlgn="base" hangingPunct="0">
              <a:spcBef>
                <a:spcPct val="0"/>
              </a:spcBef>
              <a:spcAft>
                <a:spcPct val="0"/>
              </a:spcAft>
              <a:defRPr kumimoji="1">
                <a:solidFill>
                  <a:srgbClr val="000000"/>
                </a:solidFill>
                <a:latin typeface="Times New Roman" pitchFamily="18" charset="0"/>
                <a:ea typeface="楷体_GB2312" pitchFamily="49" charset="-122"/>
              </a:defRPr>
            </a:lvl7pPr>
            <a:lvl8pPr marL="3429000" indent="-228600" defTabSz="990600" eaLnBrk="0" fontAlgn="base" hangingPunct="0">
              <a:spcBef>
                <a:spcPct val="0"/>
              </a:spcBef>
              <a:spcAft>
                <a:spcPct val="0"/>
              </a:spcAft>
              <a:defRPr kumimoji="1">
                <a:solidFill>
                  <a:srgbClr val="000000"/>
                </a:solidFill>
                <a:latin typeface="Times New Roman" pitchFamily="18" charset="0"/>
                <a:ea typeface="楷体_GB2312" pitchFamily="49" charset="-122"/>
              </a:defRPr>
            </a:lvl8pPr>
            <a:lvl9pPr marL="3886200" indent="-228600" defTabSz="990600" eaLnBrk="0" fontAlgn="base" hangingPunct="0">
              <a:spcBef>
                <a:spcPct val="0"/>
              </a:spcBef>
              <a:spcAft>
                <a:spcPct val="0"/>
              </a:spcAft>
              <a:defRPr kumimoji="1">
                <a:solidFill>
                  <a:srgbClr val="000000"/>
                </a:solidFill>
                <a:latin typeface="Times New Roman" pitchFamily="18" charset="0"/>
                <a:ea typeface="楷体_GB2312" pitchFamily="49" charset="-122"/>
              </a:defRPr>
            </a:lvl9pPr>
          </a:lstStyle>
          <a:p>
            <a:fld id="{5E541D06-1C49-4CDF-8538-A200AC666B90}" type="slidenum">
              <a:rPr kumimoji="0" lang="en-US" altLang="zh-CN" smtClean="0">
                <a:latin typeface="Arial" charset="0"/>
                <a:ea typeface="宋体" charset="-122"/>
              </a:rPr>
              <a:pPr/>
              <a:t>16</a:t>
            </a:fld>
            <a:endParaRPr kumimoji="0" lang="en-US" altLang="zh-CN" smtClean="0">
              <a:latin typeface="Arial" charset="0"/>
              <a:ea typeface="宋体" charset="-122"/>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幻灯片图像占位符 1"/>
          <p:cNvSpPr>
            <a:spLocks noGrp="1" noRot="1" noChangeAspect="1" noTextEdit="1"/>
          </p:cNvSpPr>
          <p:nvPr>
            <p:ph type="sldImg"/>
          </p:nvPr>
        </p:nvSpPr>
        <p:spPr>
          <a:xfrm>
            <a:off x="992188" y="768350"/>
            <a:ext cx="5114925" cy="3836988"/>
          </a:xfrm>
          <a:ln/>
        </p:spPr>
      </p:sp>
      <p:sp>
        <p:nvSpPr>
          <p:cNvPr id="103427" name="备注占位符 2"/>
          <p:cNvSpPr>
            <a:spLocks noGrp="1"/>
          </p:cNvSpPr>
          <p:nvPr>
            <p:ph type="body" idx="1"/>
          </p:nvPr>
        </p:nvSpPr>
        <p:spPr>
          <a:noFill/>
        </p:spPr>
        <p:txBody>
          <a:bodyPr/>
          <a:lstStyle/>
          <a:p>
            <a:endParaRPr lang="zh-CN" altLang="en-US" smtClean="0">
              <a:ea typeface="宋体" charset="-122"/>
            </a:endParaRPr>
          </a:p>
        </p:txBody>
      </p:sp>
      <p:sp>
        <p:nvSpPr>
          <p:cNvPr id="103428" name="页眉占位符 3"/>
          <p:cNvSpPr>
            <a:spLocks noGrp="1"/>
          </p:cNvSpPr>
          <p:nvPr>
            <p:ph type="hdr" sz="quarter"/>
          </p:nvPr>
        </p:nvSpPr>
        <p:spPr>
          <a:noFill/>
        </p:spPr>
        <p:txBody>
          <a:bodyPr/>
          <a:lstStyle>
            <a:lvl1pPr defTabSz="990600">
              <a:defRPr kumimoji="1">
                <a:solidFill>
                  <a:srgbClr val="000000"/>
                </a:solidFill>
                <a:latin typeface="Times New Roman" pitchFamily="18" charset="0"/>
                <a:ea typeface="楷体_GB2312" pitchFamily="49" charset="-122"/>
              </a:defRPr>
            </a:lvl1pPr>
            <a:lvl2pPr marL="742950" indent="-285750" defTabSz="990600">
              <a:defRPr kumimoji="1">
                <a:solidFill>
                  <a:srgbClr val="000000"/>
                </a:solidFill>
                <a:latin typeface="Times New Roman" pitchFamily="18" charset="0"/>
                <a:ea typeface="楷体_GB2312" pitchFamily="49" charset="-122"/>
              </a:defRPr>
            </a:lvl2pPr>
            <a:lvl3pPr marL="1143000" indent="-228600" defTabSz="990600">
              <a:defRPr kumimoji="1">
                <a:solidFill>
                  <a:srgbClr val="000000"/>
                </a:solidFill>
                <a:latin typeface="Times New Roman" pitchFamily="18" charset="0"/>
                <a:ea typeface="楷体_GB2312" pitchFamily="49" charset="-122"/>
              </a:defRPr>
            </a:lvl3pPr>
            <a:lvl4pPr marL="1600200" indent="-228600" defTabSz="990600">
              <a:defRPr kumimoji="1">
                <a:solidFill>
                  <a:srgbClr val="000000"/>
                </a:solidFill>
                <a:latin typeface="Times New Roman" pitchFamily="18" charset="0"/>
                <a:ea typeface="楷体_GB2312" pitchFamily="49" charset="-122"/>
              </a:defRPr>
            </a:lvl4pPr>
            <a:lvl5pPr marL="2057400" indent="-228600" defTabSz="990600">
              <a:defRPr kumimoji="1">
                <a:solidFill>
                  <a:srgbClr val="000000"/>
                </a:solidFill>
                <a:latin typeface="Times New Roman" pitchFamily="18" charset="0"/>
                <a:ea typeface="楷体_GB2312" pitchFamily="49" charset="-122"/>
              </a:defRPr>
            </a:lvl5pPr>
            <a:lvl6pPr marL="2514600" indent="-228600" defTabSz="990600" eaLnBrk="0" fontAlgn="base" hangingPunct="0">
              <a:spcBef>
                <a:spcPct val="0"/>
              </a:spcBef>
              <a:spcAft>
                <a:spcPct val="0"/>
              </a:spcAft>
              <a:defRPr kumimoji="1">
                <a:solidFill>
                  <a:srgbClr val="000000"/>
                </a:solidFill>
                <a:latin typeface="Times New Roman" pitchFamily="18" charset="0"/>
                <a:ea typeface="楷体_GB2312" pitchFamily="49" charset="-122"/>
              </a:defRPr>
            </a:lvl6pPr>
            <a:lvl7pPr marL="2971800" indent="-228600" defTabSz="990600" eaLnBrk="0" fontAlgn="base" hangingPunct="0">
              <a:spcBef>
                <a:spcPct val="0"/>
              </a:spcBef>
              <a:spcAft>
                <a:spcPct val="0"/>
              </a:spcAft>
              <a:defRPr kumimoji="1">
                <a:solidFill>
                  <a:srgbClr val="000000"/>
                </a:solidFill>
                <a:latin typeface="Times New Roman" pitchFamily="18" charset="0"/>
                <a:ea typeface="楷体_GB2312" pitchFamily="49" charset="-122"/>
              </a:defRPr>
            </a:lvl7pPr>
            <a:lvl8pPr marL="3429000" indent="-228600" defTabSz="990600" eaLnBrk="0" fontAlgn="base" hangingPunct="0">
              <a:spcBef>
                <a:spcPct val="0"/>
              </a:spcBef>
              <a:spcAft>
                <a:spcPct val="0"/>
              </a:spcAft>
              <a:defRPr kumimoji="1">
                <a:solidFill>
                  <a:srgbClr val="000000"/>
                </a:solidFill>
                <a:latin typeface="Times New Roman" pitchFamily="18" charset="0"/>
                <a:ea typeface="楷体_GB2312" pitchFamily="49" charset="-122"/>
              </a:defRPr>
            </a:lvl8pPr>
            <a:lvl9pPr marL="3886200" indent="-228600" defTabSz="990600" eaLnBrk="0" fontAlgn="base" hangingPunct="0">
              <a:spcBef>
                <a:spcPct val="0"/>
              </a:spcBef>
              <a:spcAft>
                <a:spcPct val="0"/>
              </a:spcAft>
              <a:defRPr kumimoji="1">
                <a:solidFill>
                  <a:srgbClr val="000000"/>
                </a:solidFill>
                <a:latin typeface="Times New Roman" pitchFamily="18" charset="0"/>
                <a:ea typeface="楷体_GB2312" pitchFamily="49" charset="-122"/>
              </a:defRPr>
            </a:lvl9pPr>
          </a:lstStyle>
          <a:p>
            <a:r>
              <a:rPr kumimoji="0" lang="en-US" altLang="zh-CN" smtClean="0">
                <a:solidFill>
                  <a:schemeClr val="tx1"/>
                </a:solidFill>
                <a:latin typeface="Arial" charset="0"/>
                <a:ea typeface="宋体" charset="-122"/>
              </a:rPr>
              <a:t>第五章 基本图形生成算法</a:t>
            </a:r>
          </a:p>
        </p:txBody>
      </p:sp>
      <p:sp>
        <p:nvSpPr>
          <p:cNvPr id="103429" name="灯片编号占位符 4"/>
          <p:cNvSpPr>
            <a:spLocks noGrp="1"/>
          </p:cNvSpPr>
          <p:nvPr>
            <p:ph type="sldNum" sz="quarter" idx="5"/>
          </p:nvPr>
        </p:nvSpPr>
        <p:spPr>
          <a:noFill/>
        </p:spPr>
        <p:txBody>
          <a:bodyPr/>
          <a:lstStyle>
            <a:lvl1pPr defTabSz="990600">
              <a:defRPr kumimoji="1">
                <a:solidFill>
                  <a:srgbClr val="000000"/>
                </a:solidFill>
                <a:latin typeface="Times New Roman" pitchFamily="18" charset="0"/>
                <a:ea typeface="楷体_GB2312" pitchFamily="49" charset="-122"/>
              </a:defRPr>
            </a:lvl1pPr>
            <a:lvl2pPr marL="742950" indent="-285750" defTabSz="990600">
              <a:defRPr kumimoji="1">
                <a:solidFill>
                  <a:srgbClr val="000000"/>
                </a:solidFill>
                <a:latin typeface="Times New Roman" pitchFamily="18" charset="0"/>
                <a:ea typeface="楷体_GB2312" pitchFamily="49" charset="-122"/>
              </a:defRPr>
            </a:lvl2pPr>
            <a:lvl3pPr marL="1143000" indent="-228600" defTabSz="990600">
              <a:defRPr kumimoji="1">
                <a:solidFill>
                  <a:srgbClr val="000000"/>
                </a:solidFill>
                <a:latin typeface="Times New Roman" pitchFamily="18" charset="0"/>
                <a:ea typeface="楷体_GB2312" pitchFamily="49" charset="-122"/>
              </a:defRPr>
            </a:lvl3pPr>
            <a:lvl4pPr marL="1600200" indent="-228600" defTabSz="990600">
              <a:defRPr kumimoji="1">
                <a:solidFill>
                  <a:srgbClr val="000000"/>
                </a:solidFill>
                <a:latin typeface="Times New Roman" pitchFamily="18" charset="0"/>
                <a:ea typeface="楷体_GB2312" pitchFamily="49" charset="-122"/>
              </a:defRPr>
            </a:lvl4pPr>
            <a:lvl5pPr marL="2057400" indent="-228600" defTabSz="990600">
              <a:defRPr kumimoji="1">
                <a:solidFill>
                  <a:srgbClr val="000000"/>
                </a:solidFill>
                <a:latin typeface="Times New Roman" pitchFamily="18" charset="0"/>
                <a:ea typeface="楷体_GB2312" pitchFamily="49" charset="-122"/>
              </a:defRPr>
            </a:lvl5pPr>
            <a:lvl6pPr marL="2514600" indent="-228600" defTabSz="990600" eaLnBrk="0" fontAlgn="base" hangingPunct="0">
              <a:spcBef>
                <a:spcPct val="0"/>
              </a:spcBef>
              <a:spcAft>
                <a:spcPct val="0"/>
              </a:spcAft>
              <a:defRPr kumimoji="1">
                <a:solidFill>
                  <a:srgbClr val="000000"/>
                </a:solidFill>
                <a:latin typeface="Times New Roman" pitchFamily="18" charset="0"/>
                <a:ea typeface="楷体_GB2312" pitchFamily="49" charset="-122"/>
              </a:defRPr>
            </a:lvl6pPr>
            <a:lvl7pPr marL="2971800" indent="-228600" defTabSz="990600" eaLnBrk="0" fontAlgn="base" hangingPunct="0">
              <a:spcBef>
                <a:spcPct val="0"/>
              </a:spcBef>
              <a:spcAft>
                <a:spcPct val="0"/>
              </a:spcAft>
              <a:defRPr kumimoji="1">
                <a:solidFill>
                  <a:srgbClr val="000000"/>
                </a:solidFill>
                <a:latin typeface="Times New Roman" pitchFamily="18" charset="0"/>
                <a:ea typeface="楷体_GB2312" pitchFamily="49" charset="-122"/>
              </a:defRPr>
            </a:lvl7pPr>
            <a:lvl8pPr marL="3429000" indent="-228600" defTabSz="990600" eaLnBrk="0" fontAlgn="base" hangingPunct="0">
              <a:spcBef>
                <a:spcPct val="0"/>
              </a:spcBef>
              <a:spcAft>
                <a:spcPct val="0"/>
              </a:spcAft>
              <a:defRPr kumimoji="1">
                <a:solidFill>
                  <a:srgbClr val="000000"/>
                </a:solidFill>
                <a:latin typeface="Times New Roman" pitchFamily="18" charset="0"/>
                <a:ea typeface="楷体_GB2312" pitchFamily="49" charset="-122"/>
              </a:defRPr>
            </a:lvl8pPr>
            <a:lvl9pPr marL="3886200" indent="-228600" defTabSz="990600" eaLnBrk="0" fontAlgn="base" hangingPunct="0">
              <a:spcBef>
                <a:spcPct val="0"/>
              </a:spcBef>
              <a:spcAft>
                <a:spcPct val="0"/>
              </a:spcAft>
              <a:defRPr kumimoji="1">
                <a:solidFill>
                  <a:srgbClr val="000000"/>
                </a:solidFill>
                <a:latin typeface="Times New Roman" pitchFamily="18" charset="0"/>
                <a:ea typeface="楷体_GB2312" pitchFamily="49" charset="-122"/>
              </a:defRPr>
            </a:lvl9pPr>
          </a:lstStyle>
          <a:p>
            <a:fld id="{D6068454-1289-4584-8AC7-C4AA73D36AB1}" type="slidenum">
              <a:rPr kumimoji="0" lang="en-US" altLang="zh-CN" smtClean="0">
                <a:solidFill>
                  <a:schemeClr val="tx1"/>
                </a:solidFill>
                <a:latin typeface="Arial" charset="0"/>
                <a:ea typeface="宋体" charset="-122"/>
              </a:rPr>
              <a:pPr/>
              <a:t>20</a:t>
            </a:fld>
            <a:endParaRPr kumimoji="0" lang="en-US" altLang="zh-CN" smtClean="0">
              <a:solidFill>
                <a:schemeClr val="tx1"/>
              </a:solidFill>
              <a:latin typeface="Arial" charset="0"/>
              <a:ea typeface="宋体" charset="-122"/>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幻灯片图像占位符 1"/>
          <p:cNvSpPr>
            <a:spLocks noGrp="1" noRot="1" noChangeAspect="1" noTextEdit="1"/>
          </p:cNvSpPr>
          <p:nvPr>
            <p:ph type="sldImg"/>
          </p:nvPr>
        </p:nvSpPr>
        <p:spPr>
          <a:xfrm>
            <a:off x="992188" y="768350"/>
            <a:ext cx="5114925" cy="3836988"/>
          </a:xfrm>
          <a:ln/>
        </p:spPr>
      </p:sp>
      <p:sp>
        <p:nvSpPr>
          <p:cNvPr id="104451" name="备注占位符 2"/>
          <p:cNvSpPr>
            <a:spLocks noGrp="1"/>
          </p:cNvSpPr>
          <p:nvPr>
            <p:ph type="body" idx="1"/>
          </p:nvPr>
        </p:nvSpPr>
        <p:spPr>
          <a:noFill/>
        </p:spPr>
        <p:txBody>
          <a:bodyPr/>
          <a:lstStyle/>
          <a:p>
            <a:endParaRPr lang="zh-CN" altLang="en-US" smtClean="0">
              <a:ea typeface="宋体" charset="-122"/>
            </a:endParaRPr>
          </a:p>
        </p:txBody>
      </p:sp>
      <p:sp>
        <p:nvSpPr>
          <p:cNvPr id="104452" name="页眉占位符 3"/>
          <p:cNvSpPr>
            <a:spLocks noGrp="1"/>
          </p:cNvSpPr>
          <p:nvPr>
            <p:ph type="hdr" sz="quarter"/>
          </p:nvPr>
        </p:nvSpPr>
        <p:spPr>
          <a:noFill/>
        </p:spPr>
        <p:txBody>
          <a:bodyPr/>
          <a:lstStyle>
            <a:lvl1pPr defTabSz="990600">
              <a:defRPr kumimoji="1">
                <a:solidFill>
                  <a:srgbClr val="000000"/>
                </a:solidFill>
                <a:latin typeface="Times New Roman" pitchFamily="18" charset="0"/>
                <a:ea typeface="楷体_GB2312" pitchFamily="49" charset="-122"/>
              </a:defRPr>
            </a:lvl1pPr>
            <a:lvl2pPr marL="742950" indent="-285750" defTabSz="990600">
              <a:defRPr kumimoji="1">
                <a:solidFill>
                  <a:srgbClr val="000000"/>
                </a:solidFill>
                <a:latin typeface="Times New Roman" pitchFamily="18" charset="0"/>
                <a:ea typeface="楷体_GB2312" pitchFamily="49" charset="-122"/>
              </a:defRPr>
            </a:lvl2pPr>
            <a:lvl3pPr marL="1143000" indent="-228600" defTabSz="990600">
              <a:defRPr kumimoji="1">
                <a:solidFill>
                  <a:srgbClr val="000000"/>
                </a:solidFill>
                <a:latin typeface="Times New Roman" pitchFamily="18" charset="0"/>
                <a:ea typeface="楷体_GB2312" pitchFamily="49" charset="-122"/>
              </a:defRPr>
            </a:lvl3pPr>
            <a:lvl4pPr marL="1600200" indent="-228600" defTabSz="990600">
              <a:defRPr kumimoji="1">
                <a:solidFill>
                  <a:srgbClr val="000000"/>
                </a:solidFill>
                <a:latin typeface="Times New Roman" pitchFamily="18" charset="0"/>
                <a:ea typeface="楷体_GB2312" pitchFamily="49" charset="-122"/>
              </a:defRPr>
            </a:lvl4pPr>
            <a:lvl5pPr marL="2057400" indent="-228600" defTabSz="990600">
              <a:defRPr kumimoji="1">
                <a:solidFill>
                  <a:srgbClr val="000000"/>
                </a:solidFill>
                <a:latin typeface="Times New Roman" pitchFamily="18" charset="0"/>
                <a:ea typeface="楷体_GB2312" pitchFamily="49" charset="-122"/>
              </a:defRPr>
            </a:lvl5pPr>
            <a:lvl6pPr marL="2514600" indent="-228600" defTabSz="990600" eaLnBrk="0" fontAlgn="base" hangingPunct="0">
              <a:spcBef>
                <a:spcPct val="0"/>
              </a:spcBef>
              <a:spcAft>
                <a:spcPct val="0"/>
              </a:spcAft>
              <a:defRPr kumimoji="1">
                <a:solidFill>
                  <a:srgbClr val="000000"/>
                </a:solidFill>
                <a:latin typeface="Times New Roman" pitchFamily="18" charset="0"/>
                <a:ea typeface="楷体_GB2312" pitchFamily="49" charset="-122"/>
              </a:defRPr>
            </a:lvl6pPr>
            <a:lvl7pPr marL="2971800" indent="-228600" defTabSz="990600" eaLnBrk="0" fontAlgn="base" hangingPunct="0">
              <a:spcBef>
                <a:spcPct val="0"/>
              </a:spcBef>
              <a:spcAft>
                <a:spcPct val="0"/>
              </a:spcAft>
              <a:defRPr kumimoji="1">
                <a:solidFill>
                  <a:srgbClr val="000000"/>
                </a:solidFill>
                <a:latin typeface="Times New Roman" pitchFamily="18" charset="0"/>
                <a:ea typeface="楷体_GB2312" pitchFamily="49" charset="-122"/>
              </a:defRPr>
            </a:lvl7pPr>
            <a:lvl8pPr marL="3429000" indent="-228600" defTabSz="990600" eaLnBrk="0" fontAlgn="base" hangingPunct="0">
              <a:spcBef>
                <a:spcPct val="0"/>
              </a:spcBef>
              <a:spcAft>
                <a:spcPct val="0"/>
              </a:spcAft>
              <a:defRPr kumimoji="1">
                <a:solidFill>
                  <a:srgbClr val="000000"/>
                </a:solidFill>
                <a:latin typeface="Times New Roman" pitchFamily="18" charset="0"/>
                <a:ea typeface="楷体_GB2312" pitchFamily="49" charset="-122"/>
              </a:defRPr>
            </a:lvl8pPr>
            <a:lvl9pPr marL="3886200" indent="-228600" defTabSz="990600" eaLnBrk="0" fontAlgn="base" hangingPunct="0">
              <a:spcBef>
                <a:spcPct val="0"/>
              </a:spcBef>
              <a:spcAft>
                <a:spcPct val="0"/>
              </a:spcAft>
              <a:defRPr kumimoji="1">
                <a:solidFill>
                  <a:srgbClr val="000000"/>
                </a:solidFill>
                <a:latin typeface="Times New Roman" pitchFamily="18" charset="0"/>
                <a:ea typeface="楷体_GB2312" pitchFamily="49" charset="-122"/>
              </a:defRPr>
            </a:lvl9pPr>
          </a:lstStyle>
          <a:p>
            <a:r>
              <a:rPr kumimoji="0" lang="en-US" altLang="zh-CN" smtClean="0">
                <a:solidFill>
                  <a:schemeClr val="tx1"/>
                </a:solidFill>
                <a:latin typeface="Arial" charset="0"/>
                <a:ea typeface="宋体" charset="-122"/>
              </a:rPr>
              <a:t>第五章 基本图形生成算法</a:t>
            </a:r>
          </a:p>
        </p:txBody>
      </p:sp>
      <p:sp>
        <p:nvSpPr>
          <p:cNvPr id="104453" name="灯片编号占位符 4"/>
          <p:cNvSpPr>
            <a:spLocks noGrp="1"/>
          </p:cNvSpPr>
          <p:nvPr>
            <p:ph type="sldNum" sz="quarter" idx="5"/>
          </p:nvPr>
        </p:nvSpPr>
        <p:spPr>
          <a:noFill/>
        </p:spPr>
        <p:txBody>
          <a:bodyPr/>
          <a:lstStyle>
            <a:lvl1pPr defTabSz="990600">
              <a:defRPr kumimoji="1">
                <a:solidFill>
                  <a:srgbClr val="000000"/>
                </a:solidFill>
                <a:latin typeface="Times New Roman" pitchFamily="18" charset="0"/>
                <a:ea typeface="楷体_GB2312" pitchFamily="49" charset="-122"/>
              </a:defRPr>
            </a:lvl1pPr>
            <a:lvl2pPr marL="742950" indent="-285750" defTabSz="990600">
              <a:defRPr kumimoji="1">
                <a:solidFill>
                  <a:srgbClr val="000000"/>
                </a:solidFill>
                <a:latin typeface="Times New Roman" pitchFamily="18" charset="0"/>
                <a:ea typeface="楷体_GB2312" pitchFamily="49" charset="-122"/>
              </a:defRPr>
            </a:lvl2pPr>
            <a:lvl3pPr marL="1143000" indent="-228600" defTabSz="990600">
              <a:defRPr kumimoji="1">
                <a:solidFill>
                  <a:srgbClr val="000000"/>
                </a:solidFill>
                <a:latin typeface="Times New Roman" pitchFamily="18" charset="0"/>
                <a:ea typeface="楷体_GB2312" pitchFamily="49" charset="-122"/>
              </a:defRPr>
            </a:lvl3pPr>
            <a:lvl4pPr marL="1600200" indent="-228600" defTabSz="990600">
              <a:defRPr kumimoji="1">
                <a:solidFill>
                  <a:srgbClr val="000000"/>
                </a:solidFill>
                <a:latin typeface="Times New Roman" pitchFamily="18" charset="0"/>
                <a:ea typeface="楷体_GB2312" pitchFamily="49" charset="-122"/>
              </a:defRPr>
            </a:lvl4pPr>
            <a:lvl5pPr marL="2057400" indent="-228600" defTabSz="990600">
              <a:defRPr kumimoji="1">
                <a:solidFill>
                  <a:srgbClr val="000000"/>
                </a:solidFill>
                <a:latin typeface="Times New Roman" pitchFamily="18" charset="0"/>
                <a:ea typeface="楷体_GB2312" pitchFamily="49" charset="-122"/>
              </a:defRPr>
            </a:lvl5pPr>
            <a:lvl6pPr marL="2514600" indent="-228600" defTabSz="990600" eaLnBrk="0" fontAlgn="base" hangingPunct="0">
              <a:spcBef>
                <a:spcPct val="0"/>
              </a:spcBef>
              <a:spcAft>
                <a:spcPct val="0"/>
              </a:spcAft>
              <a:defRPr kumimoji="1">
                <a:solidFill>
                  <a:srgbClr val="000000"/>
                </a:solidFill>
                <a:latin typeface="Times New Roman" pitchFamily="18" charset="0"/>
                <a:ea typeface="楷体_GB2312" pitchFamily="49" charset="-122"/>
              </a:defRPr>
            </a:lvl6pPr>
            <a:lvl7pPr marL="2971800" indent="-228600" defTabSz="990600" eaLnBrk="0" fontAlgn="base" hangingPunct="0">
              <a:spcBef>
                <a:spcPct val="0"/>
              </a:spcBef>
              <a:spcAft>
                <a:spcPct val="0"/>
              </a:spcAft>
              <a:defRPr kumimoji="1">
                <a:solidFill>
                  <a:srgbClr val="000000"/>
                </a:solidFill>
                <a:latin typeface="Times New Roman" pitchFamily="18" charset="0"/>
                <a:ea typeface="楷体_GB2312" pitchFamily="49" charset="-122"/>
              </a:defRPr>
            </a:lvl7pPr>
            <a:lvl8pPr marL="3429000" indent="-228600" defTabSz="990600" eaLnBrk="0" fontAlgn="base" hangingPunct="0">
              <a:spcBef>
                <a:spcPct val="0"/>
              </a:spcBef>
              <a:spcAft>
                <a:spcPct val="0"/>
              </a:spcAft>
              <a:defRPr kumimoji="1">
                <a:solidFill>
                  <a:srgbClr val="000000"/>
                </a:solidFill>
                <a:latin typeface="Times New Roman" pitchFamily="18" charset="0"/>
                <a:ea typeface="楷体_GB2312" pitchFamily="49" charset="-122"/>
              </a:defRPr>
            </a:lvl8pPr>
            <a:lvl9pPr marL="3886200" indent="-228600" defTabSz="990600" eaLnBrk="0" fontAlgn="base" hangingPunct="0">
              <a:spcBef>
                <a:spcPct val="0"/>
              </a:spcBef>
              <a:spcAft>
                <a:spcPct val="0"/>
              </a:spcAft>
              <a:defRPr kumimoji="1">
                <a:solidFill>
                  <a:srgbClr val="000000"/>
                </a:solidFill>
                <a:latin typeface="Times New Roman" pitchFamily="18" charset="0"/>
                <a:ea typeface="楷体_GB2312" pitchFamily="49" charset="-122"/>
              </a:defRPr>
            </a:lvl9pPr>
          </a:lstStyle>
          <a:p>
            <a:fld id="{2F3CE307-E354-432A-AD60-E853924A7A92}" type="slidenum">
              <a:rPr kumimoji="0" lang="en-US" altLang="zh-CN" smtClean="0">
                <a:solidFill>
                  <a:schemeClr val="tx1"/>
                </a:solidFill>
                <a:latin typeface="Arial" charset="0"/>
                <a:ea typeface="宋体" charset="-122"/>
              </a:rPr>
              <a:pPr/>
              <a:t>47</a:t>
            </a:fld>
            <a:endParaRPr kumimoji="0" lang="en-US" altLang="zh-CN" smtClean="0">
              <a:solidFill>
                <a:schemeClr val="tx1"/>
              </a:solidFill>
              <a:latin typeface="Arial" charset="0"/>
              <a:ea typeface="宋体" charset="-122"/>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2" descr="VC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3" name="Rectangle 3"/>
          <p:cNvSpPr>
            <a:spLocks noGrp="1" noChangeArrowheads="1"/>
          </p:cNvSpPr>
          <p:nvPr>
            <p:ph type="ctrTitle"/>
          </p:nvPr>
        </p:nvSpPr>
        <p:spPr>
          <a:xfrm>
            <a:off x="1066800" y="990600"/>
            <a:ext cx="7239000" cy="1905000"/>
          </a:xfrm>
        </p:spPr>
        <p:txBody>
          <a:bodyPr/>
          <a:lstStyle>
            <a:lvl1pPr algn="l">
              <a:defRPr/>
            </a:lvl1pPr>
          </a:lstStyle>
          <a:p>
            <a:pPr lvl="0"/>
            <a:r>
              <a:rPr lang="zh-CN" altLang="en-US" noProof="0"/>
              <a:t>单击此处编辑母版标题样式</a:t>
            </a:r>
          </a:p>
        </p:txBody>
      </p:sp>
      <p:sp>
        <p:nvSpPr>
          <p:cNvPr id="5124" name="Rectangle 4"/>
          <p:cNvSpPr>
            <a:spLocks noGrp="1" noChangeArrowheads="1"/>
          </p:cNvSpPr>
          <p:nvPr>
            <p:ph type="subTitle" idx="1"/>
          </p:nvPr>
        </p:nvSpPr>
        <p:spPr>
          <a:xfrm>
            <a:off x="1295400" y="3883025"/>
            <a:ext cx="6400800" cy="1679575"/>
          </a:xfrm>
        </p:spPr>
        <p:txBody>
          <a:bodyPr anchor="ctr"/>
          <a:lstStyle>
            <a:lvl1pPr marL="0" indent="0" algn="ctr">
              <a:buFont typeface="Webdings" pitchFamily="18" charset="2"/>
              <a:buNone/>
              <a:defRPr/>
            </a:lvl1pPr>
          </a:lstStyle>
          <a:p>
            <a:pPr lvl="0"/>
            <a:r>
              <a:rPr lang="zh-CN" altLang="en-US" noProof="0"/>
              <a:t>单击此处编辑母版副标题样式</a:t>
            </a:r>
          </a:p>
        </p:txBody>
      </p:sp>
      <p:sp>
        <p:nvSpPr>
          <p:cNvPr id="5" name="Rectangle 5">
            <a:extLst>
              <a:ext uri="{FF2B5EF4-FFF2-40B4-BE49-F238E27FC236}"/>
            </a:extLst>
          </p:cNvPr>
          <p:cNvSpPr>
            <a:spLocks noGrp="1" noChangeArrowheads="1"/>
          </p:cNvSpPr>
          <p:nvPr>
            <p:ph type="dt" sz="half" idx="10"/>
          </p:nvPr>
        </p:nvSpPr>
        <p:spPr>
          <a:xfrm>
            <a:off x="685800" y="6324600"/>
            <a:ext cx="1905000" cy="457200"/>
          </a:xfrm>
        </p:spPr>
        <p:txBody>
          <a:bodyPr/>
          <a:lstStyle>
            <a:lvl1pPr>
              <a:defRPr/>
            </a:lvl1pPr>
          </a:lstStyle>
          <a:p>
            <a:pPr>
              <a:defRPr/>
            </a:pPr>
            <a:endParaRPr lang="en-US" altLang="zh-CN"/>
          </a:p>
        </p:txBody>
      </p:sp>
      <p:sp>
        <p:nvSpPr>
          <p:cNvPr id="6" name="Rectangle 6">
            <a:extLst>
              <a:ext uri="{FF2B5EF4-FFF2-40B4-BE49-F238E27FC236}"/>
            </a:extLst>
          </p:cNvPr>
          <p:cNvSpPr>
            <a:spLocks noGrp="1" noChangeArrowheads="1"/>
          </p:cNvSpPr>
          <p:nvPr>
            <p:ph type="ftr" sz="quarter" idx="11"/>
          </p:nvPr>
        </p:nvSpPr>
        <p:spPr>
          <a:xfrm>
            <a:off x="3124200" y="6324600"/>
            <a:ext cx="2895600" cy="457200"/>
          </a:xfrm>
        </p:spPr>
        <p:txBody>
          <a:bodyPr/>
          <a:lstStyle>
            <a:lvl1pPr>
              <a:defRPr/>
            </a:lvl1pPr>
          </a:lstStyle>
          <a:p>
            <a:pPr>
              <a:defRPr/>
            </a:pPr>
            <a:endParaRPr lang="en-US" altLang="zh-CN"/>
          </a:p>
        </p:txBody>
      </p:sp>
      <p:sp>
        <p:nvSpPr>
          <p:cNvPr id="7" name="Rectangle 7">
            <a:extLst>
              <a:ext uri="{FF2B5EF4-FFF2-40B4-BE49-F238E27FC236}"/>
            </a:extLst>
          </p:cNvPr>
          <p:cNvSpPr>
            <a:spLocks noGrp="1" noChangeArrowheads="1"/>
          </p:cNvSpPr>
          <p:nvPr>
            <p:ph type="sldNum" sz="quarter" idx="12"/>
          </p:nvPr>
        </p:nvSpPr>
        <p:spPr>
          <a:xfrm>
            <a:off x="6553200" y="6324600"/>
            <a:ext cx="1905000" cy="457200"/>
          </a:xfrm>
        </p:spPr>
        <p:txBody>
          <a:bodyPr/>
          <a:lstStyle>
            <a:lvl1pPr>
              <a:defRPr/>
            </a:lvl1pPr>
          </a:lstStyle>
          <a:p>
            <a:pPr>
              <a:defRPr/>
            </a:pPr>
            <a:fld id="{66A2F8EE-282F-4B4E-9EAB-1E275E78E978}" type="slidenum">
              <a:rPr lang="en-US" altLang="zh-CN"/>
              <a:pPr>
                <a:defRPr/>
              </a:pPr>
              <a:t>‹#›</a:t>
            </a:fld>
            <a:endParaRPr lang="en-US" altLang="zh-CN"/>
          </a:p>
        </p:txBody>
      </p:sp>
    </p:spTree>
    <p:extLst>
      <p:ext uri="{BB962C8B-B14F-4D97-AF65-F5344CB8AC3E}">
        <p14:creationId xmlns:p14="http://schemas.microsoft.com/office/powerpoint/2010/main" val="2124214738"/>
      </p:ext>
    </p:extLst>
  </p:cSld>
  <p:clrMapOvr>
    <a:masterClrMapping/>
  </p:clrMapOvr>
  <p:transition>
    <p:random/>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5">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zh-CN"/>
          </a:p>
        </p:txBody>
      </p:sp>
      <p:sp>
        <p:nvSpPr>
          <p:cNvPr id="5" name="Rectangle 6">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zh-CN"/>
          </a:p>
        </p:txBody>
      </p:sp>
      <p:sp>
        <p:nvSpPr>
          <p:cNvPr id="6" name="Rectangle 7">
            <a:extLst>
              <a:ext uri="{FF2B5EF4-FFF2-40B4-BE49-F238E27FC236}"/>
            </a:extLst>
          </p:cNvPr>
          <p:cNvSpPr>
            <a:spLocks noGrp="1" noChangeArrowheads="1"/>
          </p:cNvSpPr>
          <p:nvPr>
            <p:ph type="sldNum" sz="quarter" idx="12"/>
          </p:nvPr>
        </p:nvSpPr>
        <p:spPr/>
        <p:txBody>
          <a:bodyPr/>
          <a:lstStyle>
            <a:lvl1pPr>
              <a:defRPr/>
            </a:lvl1pPr>
          </a:lstStyle>
          <a:p>
            <a:pPr>
              <a:defRPr/>
            </a:pPr>
            <a:fld id="{33B55DD2-EE2C-4136-8CF4-034DA5FE4A78}" type="slidenum">
              <a:rPr lang="en-US" altLang="zh-CN"/>
              <a:pPr>
                <a:defRPr/>
              </a:pPr>
              <a:t>‹#›</a:t>
            </a:fld>
            <a:endParaRPr lang="en-US" altLang="zh-CN"/>
          </a:p>
        </p:txBody>
      </p:sp>
    </p:spTree>
    <p:extLst>
      <p:ext uri="{BB962C8B-B14F-4D97-AF65-F5344CB8AC3E}">
        <p14:creationId xmlns:p14="http://schemas.microsoft.com/office/powerpoint/2010/main" val="491758968"/>
      </p:ext>
    </p:extLst>
  </p:cSld>
  <p:clrMapOvr>
    <a:masterClrMapping/>
  </p:clrMapOvr>
  <p:transition>
    <p:random/>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685800"/>
            <a:ext cx="1981200" cy="518160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85800" y="685800"/>
            <a:ext cx="5791200" cy="518160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5">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zh-CN"/>
          </a:p>
        </p:txBody>
      </p:sp>
      <p:sp>
        <p:nvSpPr>
          <p:cNvPr id="5" name="Rectangle 6">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zh-CN"/>
          </a:p>
        </p:txBody>
      </p:sp>
      <p:sp>
        <p:nvSpPr>
          <p:cNvPr id="6" name="Rectangle 7">
            <a:extLst>
              <a:ext uri="{FF2B5EF4-FFF2-40B4-BE49-F238E27FC236}"/>
            </a:extLst>
          </p:cNvPr>
          <p:cNvSpPr>
            <a:spLocks noGrp="1" noChangeArrowheads="1"/>
          </p:cNvSpPr>
          <p:nvPr>
            <p:ph type="sldNum" sz="quarter" idx="12"/>
          </p:nvPr>
        </p:nvSpPr>
        <p:spPr/>
        <p:txBody>
          <a:bodyPr/>
          <a:lstStyle>
            <a:lvl1pPr>
              <a:defRPr/>
            </a:lvl1pPr>
          </a:lstStyle>
          <a:p>
            <a:pPr>
              <a:defRPr/>
            </a:pPr>
            <a:fld id="{F676A9EF-F3DA-4F56-BDD8-7CD5DE78641B}" type="slidenum">
              <a:rPr lang="en-US" altLang="zh-CN"/>
              <a:pPr>
                <a:defRPr/>
              </a:pPr>
              <a:t>‹#›</a:t>
            </a:fld>
            <a:endParaRPr lang="en-US" altLang="zh-CN"/>
          </a:p>
        </p:txBody>
      </p:sp>
    </p:spTree>
    <p:extLst>
      <p:ext uri="{BB962C8B-B14F-4D97-AF65-F5344CB8AC3E}">
        <p14:creationId xmlns:p14="http://schemas.microsoft.com/office/powerpoint/2010/main" val="1957267203"/>
      </p:ext>
    </p:extLst>
  </p:cSld>
  <p:clrMapOvr>
    <a:masterClrMapping/>
  </p:clrMapOvr>
  <p:transition>
    <p:random/>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685800" y="685800"/>
            <a:ext cx="7772400" cy="762000"/>
          </a:xfrm>
        </p:spPr>
        <p:txBody>
          <a:bodyPr/>
          <a:lstStyle/>
          <a:p>
            <a:r>
              <a:rPr lang="zh-CN" altLang="en-US"/>
              <a:t>单击此处编辑母版标题样式</a:t>
            </a:r>
          </a:p>
        </p:txBody>
      </p:sp>
      <p:sp>
        <p:nvSpPr>
          <p:cNvPr id="3" name="文本占位符 2"/>
          <p:cNvSpPr>
            <a:spLocks noGrp="1"/>
          </p:cNvSpPr>
          <p:nvPr>
            <p:ph type="body" sz="half" idx="1"/>
          </p:nvPr>
        </p:nvSpPr>
        <p:spPr>
          <a:xfrm>
            <a:off x="838200" y="1752600"/>
            <a:ext cx="3810000" cy="41148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800600" y="1752600"/>
            <a:ext cx="3810000" cy="41148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5">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zh-CN"/>
          </a:p>
        </p:txBody>
      </p:sp>
      <p:sp>
        <p:nvSpPr>
          <p:cNvPr id="6" name="Rectangle 6">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zh-CN"/>
          </a:p>
        </p:txBody>
      </p:sp>
      <p:sp>
        <p:nvSpPr>
          <p:cNvPr id="7" name="Rectangle 7">
            <a:extLst>
              <a:ext uri="{FF2B5EF4-FFF2-40B4-BE49-F238E27FC236}"/>
            </a:extLst>
          </p:cNvPr>
          <p:cNvSpPr>
            <a:spLocks noGrp="1" noChangeArrowheads="1"/>
          </p:cNvSpPr>
          <p:nvPr>
            <p:ph type="sldNum" sz="quarter" idx="12"/>
          </p:nvPr>
        </p:nvSpPr>
        <p:spPr/>
        <p:txBody>
          <a:bodyPr/>
          <a:lstStyle>
            <a:lvl1pPr>
              <a:defRPr/>
            </a:lvl1pPr>
          </a:lstStyle>
          <a:p>
            <a:pPr>
              <a:defRPr/>
            </a:pPr>
            <a:fld id="{7EE6318F-4912-4EB4-94B6-C34DA54CE2EF}" type="slidenum">
              <a:rPr lang="en-US" altLang="zh-CN"/>
              <a:pPr>
                <a:defRPr/>
              </a:pPr>
              <a:t>‹#›</a:t>
            </a:fld>
            <a:endParaRPr lang="en-US" altLang="zh-CN"/>
          </a:p>
        </p:txBody>
      </p:sp>
    </p:spTree>
    <p:extLst>
      <p:ext uri="{BB962C8B-B14F-4D97-AF65-F5344CB8AC3E}">
        <p14:creationId xmlns:p14="http://schemas.microsoft.com/office/powerpoint/2010/main" val="1458970164"/>
      </p:ext>
    </p:extLst>
  </p:cSld>
  <p:clrMapOvr>
    <a:masterClrMapping/>
  </p:clrMapOvr>
  <p:transition>
    <p:random/>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685800" y="685800"/>
            <a:ext cx="7772400" cy="762000"/>
          </a:xfrm>
        </p:spPr>
        <p:txBody>
          <a:bodyPr/>
          <a:lstStyle/>
          <a:p>
            <a:r>
              <a:rPr lang="zh-CN" altLang="en-US"/>
              <a:t>单击此处编辑母版标题样式</a:t>
            </a:r>
          </a:p>
        </p:txBody>
      </p:sp>
      <p:sp>
        <p:nvSpPr>
          <p:cNvPr id="3" name="文本占位符 2"/>
          <p:cNvSpPr>
            <a:spLocks noGrp="1"/>
          </p:cNvSpPr>
          <p:nvPr>
            <p:ph type="body" sz="half" idx="1"/>
          </p:nvPr>
        </p:nvSpPr>
        <p:spPr>
          <a:xfrm>
            <a:off x="838200" y="1752600"/>
            <a:ext cx="3810000" cy="41148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4800600" y="1752600"/>
            <a:ext cx="3810000" cy="1981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p:nvPr>
        </p:nvSpPr>
        <p:spPr>
          <a:xfrm>
            <a:off x="4800600" y="3886200"/>
            <a:ext cx="3810000" cy="1981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Rectangle 5">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zh-CN"/>
          </a:p>
        </p:txBody>
      </p:sp>
      <p:sp>
        <p:nvSpPr>
          <p:cNvPr id="7" name="Rectangle 6">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zh-CN"/>
          </a:p>
        </p:txBody>
      </p:sp>
      <p:sp>
        <p:nvSpPr>
          <p:cNvPr id="8" name="Rectangle 7">
            <a:extLst>
              <a:ext uri="{FF2B5EF4-FFF2-40B4-BE49-F238E27FC236}"/>
            </a:extLst>
          </p:cNvPr>
          <p:cNvSpPr>
            <a:spLocks noGrp="1" noChangeArrowheads="1"/>
          </p:cNvSpPr>
          <p:nvPr>
            <p:ph type="sldNum" sz="quarter" idx="12"/>
          </p:nvPr>
        </p:nvSpPr>
        <p:spPr/>
        <p:txBody>
          <a:bodyPr/>
          <a:lstStyle>
            <a:lvl1pPr>
              <a:defRPr/>
            </a:lvl1pPr>
          </a:lstStyle>
          <a:p>
            <a:pPr>
              <a:defRPr/>
            </a:pPr>
            <a:fld id="{D922A5D3-F56A-4765-8B55-B37614A85920}" type="slidenum">
              <a:rPr lang="en-US" altLang="zh-CN"/>
              <a:pPr>
                <a:defRPr/>
              </a:pPr>
              <a:t>‹#›</a:t>
            </a:fld>
            <a:endParaRPr lang="en-US" altLang="zh-CN"/>
          </a:p>
        </p:txBody>
      </p:sp>
    </p:spTree>
    <p:extLst>
      <p:ext uri="{BB962C8B-B14F-4D97-AF65-F5344CB8AC3E}">
        <p14:creationId xmlns:p14="http://schemas.microsoft.com/office/powerpoint/2010/main" val="135431736"/>
      </p:ext>
    </p:extLst>
  </p:cSld>
  <p:clrMapOvr>
    <a:masterClrMapping/>
  </p:clrMapOvr>
  <p:transition>
    <p:random/>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objAndTx" preserve="1">
  <p:cSld name="标题，内容与文本">
    <p:spTree>
      <p:nvGrpSpPr>
        <p:cNvPr id="1" name=""/>
        <p:cNvGrpSpPr/>
        <p:nvPr/>
      </p:nvGrpSpPr>
      <p:grpSpPr>
        <a:xfrm>
          <a:off x="0" y="0"/>
          <a:ext cx="0" cy="0"/>
          <a:chOff x="0" y="0"/>
          <a:chExt cx="0" cy="0"/>
        </a:xfrm>
      </p:grpSpPr>
      <p:sp>
        <p:nvSpPr>
          <p:cNvPr id="2" name="标题 1"/>
          <p:cNvSpPr>
            <a:spLocks noGrp="1"/>
          </p:cNvSpPr>
          <p:nvPr>
            <p:ph type="title"/>
          </p:nvPr>
        </p:nvSpPr>
        <p:spPr>
          <a:xfrm>
            <a:off x="685800" y="685800"/>
            <a:ext cx="7772400" cy="762000"/>
          </a:xfrm>
        </p:spPr>
        <p:txBody>
          <a:bodyPr/>
          <a:lstStyle/>
          <a:p>
            <a:r>
              <a:rPr lang="zh-CN" altLang="en-US"/>
              <a:t>单击此处编辑母版标题样式</a:t>
            </a:r>
          </a:p>
        </p:txBody>
      </p:sp>
      <p:sp>
        <p:nvSpPr>
          <p:cNvPr id="3" name="内容占位符 2"/>
          <p:cNvSpPr>
            <a:spLocks noGrp="1"/>
          </p:cNvSpPr>
          <p:nvPr>
            <p:ph sz="half" idx="1"/>
          </p:nvPr>
        </p:nvSpPr>
        <p:spPr>
          <a:xfrm>
            <a:off x="838200" y="1752600"/>
            <a:ext cx="3810000" cy="41148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800600" y="1752600"/>
            <a:ext cx="3810000" cy="41148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5">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zh-CN"/>
          </a:p>
        </p:txBody>
      </p:sp>
      <p:sp>
        <p:nvSpPr>
          <p:cNvPr id="6" name="Rectangle 6">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zh-CN"/>
          </a:p>
        </p:txBody>
      </p:sp>
      <p:sp>
        <p:nvSpPr>
          <p:cNvPr id="7" name="Rectangle 7">
            <a:extLst>
              <a:ext uri="{FF2B5EF4-FFF2-40B4-BE49-F238E27FC236}"/>
            </a:extLst>
          </p:cNvPr>
          <p:cNvSpPr>
            <a:spLocks noGrp="1" noChangeArrowheads="1"/>
          </p:cNvSpPr>
          <p:nvPr>
            <p:ph type="sldNum" sz="quarter" idx="12"/>
          </p:nvPr>
        </p:nvSpPr>
        <p:spPr/>
        <p:txBody>
          <a:bodyPr/>
          <a:lstStyle>
            <a:lvl1pPr>
              <a:defRPr/>
            </a:lvl1pPr>
          </a:lstStyle>
          <a:p>
            <a:pPr>
              <a:defRPr/>
            </a:pPr>
            <a:fld id="{618EDFE2-B0BD-452B-9B15-4A472957A6C6}" type="slidenum">
              <a:rPr lang="en-US" altLang="zh-CN"/>
              <a:pPr>
                <a:defRPr/>
              </a:pPr>
              <a:t>‹#›</a:t>
            </a:fld>
            <a:endParaRPr lang="en-US" altLang="zh-CN"/>
          </a:p>
        </p:txBody>
      </p:sp>
    </p:spTree>
    <p:extLst>
      <p:ext uri="{BB962C8B-B14F-4D97-AF65-F5344CB8AC3E}">
        <p14:creationId xmlns:p14="http://schemas.microsoft.com/office/powerpoint/2010/main" val="3731538422"/>
      </p:ext>
    </p:extLst>
  </p:cSld>
  <p:clrMapOvr>
    <a:masterClrMapping/>
  </p:clrMapOvr>
  <p:transition>
    <p:random/>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objAndTwoObj" preserve="1">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a:xfrm>
            <a:off x="685800" y="685800"/>
            <a:ext cx="7772400" cy="762000"/>
          </a:xfrm>
        </p:spPr>
        <p:txBody>
          <a:bodyPr/>
          <a:lstStyle/>
          <a:p>
            <a:r>
              <a:rPr lang="zh-CN" altLang="en-US"/>
              <a:t>单击此处编辑母版标题样式</a:t>
            </a:r>
          </a:p>
        </p:txBody>
      </p:sp>
      <p:sp>
        <p:nvSpPr>
          <p:cNvPr id="3" name="内容占位符 2"/>
          <p:cNvSpPr>
            <a:spLocks noGrp="1"/>
          </p:cNvSpPr>
          <p:nvPr>
            <p:ph sz="half" idx="1"/>
          </p:nvPr>
        </p:nvSpPr>
        <p:spPr>
          <a:xfrm>
            <a:off x="838200" y="1752600"/>
            <a:ext cx="3810000" cy="41148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4800600" y="1752600"/>
            <a:ext cx="3810000" cy="1981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p:nvPr>
        </p:nvSpPr>
        <p:spPr>
          <a:xfrm>
            <a:off x="4800600" y="3886200"/>
            <a:ext cx="3810000" cy="1981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Rectangle 5">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zh-CN"/>
          </a:p>
        </p:txBody>
      </p:sp>
      <p:sp>
        <p:nvSpPr>
          <p:cNvPr id="7" name="Rectangle 6">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zh-CN"/>
          </a:p>
        </p:txBody>
      </p:sp>
      <p:sp>
        <p:nvSpPr>
          <p:cNvPr id="8" name="Rectangle 7">
            <a:extLst>
              <a:ext uri="{FF2B5EF4-FFF2-40B4-BE49-F238E27FC236}"/>
            </a:extLst>
          </p:cNvPr>
          <p:cNvSpPr>
            <a:spLocks noGrp="1" noChangeArrowheads="1"/>
          </p:cNvSpPr>
          <p:nvPr>
            <p:ph type="sldNum" sz="quarter" idx="12"/>
          </p:nvPr>
        </p:nvSpPr>
        <p:spPr/>
        <p:txBody>
          <a:bodyPr/>
          <a:lstStyle>
            <a:lvl1pPr>
              <a:defRPr/>
            </a:lvl1pPr>
          </a:lstStyle>
          <a:p>
            <a:pPr>
              <a:defRPr/>
            </a:pPr>
            <a:fld id="{EEBBDBEA-8375-4C1A-8BA3-E14C8D9962B5}" type="slidenum">
              <a:rPr lang="en-US" altLang="zh-CN"/>
              <a:pPr>
                <a:defRPr/>
              </a:pPr>
              <a:t>‹#›</a:t>
            </a:fld>
            <a:endParaRPr lang="en-US" altLang="zh-CN"/>
          </a:p>
        </p:txBody>
      </p:sp>
    </p:spTree>
    <p:extLst>
      <p:ext uri="{BB962C8B-B14F-4D97-AF65-F5344CB8AC3E}">
        <p14:creationId xmlns:p14="http://schemas.microsoft.com/office/powerpoint/2010/main" val="3893305565"/>
      </p:ext>
    </p:extLst>
  </p:cSld>
  <p:clrMapOvr>
    <a:masterClrMapping/>
  </p:clrMapOvr>
  <p:transition>
    <p:random/>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fourObj" preserve="1">
  <p:cSld name="标题和四项内容">
    <p:spTree>
      <p:nvGrpSpPr>
        <p:cNvPr id="1" name=""/>
        <p:cNvGrpSpPr/>
        <p:nvPr/>
      </p:nvGrpSpPr>
      <p:grpSpPr>
        <a:xfrm>
          <a:off x="0" y="0"/>
          <a:ext cx="0" cy="0"/>
          <a:chOff x="0" y="0"/>
          <a:chExt cx="0" cy="0"/>
        </a:xfrm>
      </p:grpSpPr>
      <p:sp>
        <p:nvSpPr>
          <p:cNvPr id="2" name="标题 1"/>
          <p:cNvSpPr>
            <a:spLocks noGrp="1"/>
          </p:cNvSpPr>
          <p:nvPr>
            <p:ph type="title" sz="quarter"/>
          </p:nvPr>
        </p:nvSpPr>
        <p:spPr>
          <a:xfrm>
            <a:off x="685800" y="685800"/>
            <a:ext cx="7772400" cy="762000"/>
          </a:xfrm>
        </p:spPr>
        <p:txBody>
          <a:bodyPr/>
          <a:lstStyle/>
          <a:p>
            <a:r>
              <a:rPr lang="zh-CN" altLang="en-US"/>
              <a:t>单击此处编辑母版标题样式</a:t>
            </a:r>
          </a:p>
        </p:txBody>
      </p:sp>
      <p:sp>
        <p:nvSpPr>
          <p:cNvPr id="3" name="内容占位符 2"/>
          <p:cNvSpPr>
            <a:spLocks noGrp="1"/>
          </p:cNvSpPr>
          <p:nvPr>
            <p:ph sz="quarter" idx="1"/>
          </p:nvPr>
        </p:nvSpPr>
        <p:spPr>
          <a:xfrm>
            <a:off x="838200" y="1752600"/>
            <a:ext cx="3810000" cy="1981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4800600" y="1752600"/>
            <a:ext cx="3810000" cy="1981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p:nvPr>
        </p:nvSpPr>
        <p:spPr>
          <a:xfrm>
            <a:off x="838200" y="3886200"/>
            <a:ext cx="3810000" cy="1981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内容占位符 5"/>
          <p:cNvSpPr>
            <a:spLocks noGrp="1"/>
          </p:cNvSpPr>
          <p:nvPr>
            <p:ph sz="quarter" idx="4"/>
          </p:nvPr>
        </p:nvSpPr>
        <p:spPr>
          <a:xfrm>
            <a:off x="4800600" y="3886200"/>
            <a:ext cx="3810000" cy="1981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5">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zh-CN"/>
          </a:p>
        </p:txBody>
      </p:sp>
      <p:sp>
        <p:nvSpPr>
          <p:cNvPr id="8" name="Rectangle 6">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zh-CN"/>
          </a:p>
        </p:txBody>
      </p:sp>
      <p:sp>
        <p:nvSpPr>
          <p:cNvPr id="9" name="Rectangle 7">
            <a:extLst>
              <a:ext uri="{FF2B5EF4-FFF2-40B4-BE49-F238E27FC236}"/>
            </a:extLst>
          </p:cNvPr>
          <p:cNvSpPr>
            <a:spLocks noGrp="1" noChangeArrowheads="1"/>
          </p:cNvSpPr>
          <p:nvPr>
            <p:ph type="sldNum" sz="quarter" idx="12"/>
          </p:nvPr>
        </p:nvSpPr>
        <p:spPr/>
        <p:txBody>
          <a:bodyPr/>
          <a:lstStyle>
            <a:lvl1pPr>
              <a:defRPr/>
            </a:lvl1pPr>
          </a:lstStyle>
          <a:p>
            <a:pPr>
              <a:defRPr/>
            </a:pPr>
            <a:fld id="{5C3141D6-CA0E-4D6A-B1BF-0C1CDD4A64FD}" type="slidenum">
              <a:rPr lang="en-US" altLang="zh-CN"/>
              <a:pPr>
                <a:defRPr/>
              </a:pPr>
              <a:t>‹#›</a:t>
            </a:fld>
            <a:endParaRPr lang="en-US" altLang="zh-CN"/>
          </a:p>
        </p:txBody>
      </p:sp>
    </p:spTree>
    <p:extLst>
      <p:ext uri="{BB962C8B-B14F-4D97-AF65-F5344CB8AC3E}">
        <p14:creationId xmlns:p14="http://schemas.microsoft.com/office/powerpoint/2010/main" val="1812615425"/>
      </p:ext>
    </p:extLst>
  </p:cSld>
  <p:clrMapOvr>
    <a:masterClrMapping/>
  </p:clrMapOvr>
  <p:transition>
    <p:random/>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woObjAndObj" preserve="1">
  <p:cSld name="标题，两项小型内容和一项型大内容">
    <p:spTree>
      <p:nvGrpSpPr>
        <p:cNvPr id="1" name=""/>
        <p:cNvGrpSpPr/>
        <p:nvPr/>
      </p:nvGrpSpPr>
      <p:grpSpPr>
        <a:xfrm>
          <a:off x="0" y="0"/>
          <a:ext cx="0" cy="0"/>
          <a:chOff x="0" y="0"/>
          <a:chExt cx="0" cy="0"/>
        </a:xfrm>
      </p:grpSpPr>
      <p:sp>
        <p:nvSpPr>
          <p:cNvPr id="2" name="标题 1"/>
          <p:cNvSpPr>
            <a:spLocks noGrp="1"/>
          </p:cNvSpPr>
          <p:nvPr>
            <p:ph type="title"/>
          </p:nvPr>
        </p:nvSpPr>
        <p:spPr>
          <a:xfrm>
            <a:off x="685800" y="685800"/>
            <a:ext cx="7772400" cy="762000"/>
          </a:xfrm>
        </p:spPr>
        <p:txBody>
          <a:bodyPr/>
          <a:lstStyle/>
          <a:p>
            <a:r>
              <a:rPr lang="zh-CN" altLang="en-US"/>
              <a:t>单击此处编辑母版标题样式</a:t>
            </a:r>
          </a:p>
        </p:txBody>
      </p:sp>
      <p:sp>
        <p:nvSpPr>
          <p:cNvPr id="3" name="内容占位符 2"/>
          <p:cNvSpPr>
            <a:spLocks noGrp="1"/>
          </p:cNvSpPr>
          <p:nvPr>
            <p:ph sz="quarter" idx="1"/>
          </p:nvPr>
        </p:nvSpPr>
        <p:spPr>
          <a:xfrm>
            <a:off x="838200" y="1752600"/>
            <a:ext cx="3810000" cy="1981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838200" y="3886200"/>
            <a:ext cx="3810000" cy="1981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half" idx="3"/>
          </p:nvPr>
        </p:nvSpPr>
        <p:spPr>
          <a:xfrm>
            <a:off x="4800600" y="1752600"/>
            <a:ext cx="3810000" cy="41148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Rectangle 5">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zh-CN"/>
          </a:p>
        </p:txBody>
      </p:sp>
      <p:sp>
        <p:nvSpPr>
          <p:cNvPr id="7" name="Rectangle 6">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zh-CN"/>
          </a:p>
        </p:txBody>
      </p:sp>
      <p:sp>
        <p:nvSpPr>
          <p:cNvPr id="8" name="Rectangle 7">
            <a:extLst>
              <a:ext uri="{FF2B5EF4-FFF2-40B4-BE49-F238E27FC236}"/>
            </a:extLst>
          </p:cNvPr>
          <p:cNvSpPr>
            <a:spLocks noGrp="1" noChangeArrowheads="1"/>
          </p:cNvSpPr>
          <p:nvPr>
            <p:ph type="sldNum" sz="quarter" idx="12"/>
          </p:nvPr>
        </p:nvSpPr>
        <p:spPr/>
        <p:txBody>
          <a:bodyPr/>
          <a:lstStyle>
            <a:lvl1pPr>
              <a:defRPr/>
            </a:lvl1pPr>
          </a:lstStyle>
          <a:p>
            <a:pPr>
              <a:defRPr/>
            </a:pPr>
            <a:fld id="{E9C89D69-51FA-4920-9FFA-F289342E22AF}" type="slidenum">
              <a:rPr lang="en-US" altLang="zh-CN"/>
              <a:pPr>
                <a:defRPr/>
              </a:pPr>
              <a:t>‹#›</a:t>
            </a:fld>
            <a:endParaRPr lang="en-US" altLang="zh-CN"/>
          </a:p>
        </p:txBody>
      </p:sp>
    </p:spTree>
    <p:extLst>
      <p:ext uri="{BB962C8B-B14F-4D97-AF65-F5344CB8AC3E}">
        <p14:creationId xmlns:p14="http://schemas.microsoft.com/office/powerpoint/2010/main" val="433340107"/>
      </p:ext>
    </p:extLst>
  </p:cSld>
  <p:clrMapOvr>
    <a:masterClrMapping/>
  </p:clrMapOvr>
  <p:transition>
    <p:random/>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woObjAndTx" preserve="1">
  <p:cSld name="标题，两项内容与文本">
    <p:spTree>
      <p:nvGrpSpPr>
        <p:cNvPr id="1" name=""/>
        <p:cNvGrpSpPr/>
        <p:nvPr/>
      </p:nvGrpSpPr>
      <p:grpSpPr>
        <a:xfrm>
          <a:off x="0" y="0"/>
          <a:ext cx="0" cy="0"/>
          <a:chOff x="0" y="0"/>
          <a:chExt cx="0" cy="0"/>
        </a:xfrm>
      </p:grpSpPr>
      <p:sp>
        <p:nvSpPr>
          <p:cNvPr id="2" name="标题 1"/>
          <p:cNvSpPr>
            <a:spLocks noGrp="1"/>
          </p:cNvSpPr>
          <p:nvPr>
            <p:ph type="title"/>
          </p:nvPr>
        </p:nvSpPr>
        <p:spPr>
          <a:xfrm>
            <a:off x="685800" y="685800"/>
            <a:ext cx="7772400" cy="762000"/>
          </a:xfrm>
        </p:spPr>
        <p:txBody>
          <a:bodyPr/>
          <a:lstStyle/>
          <a:p>
            <a:r>
              <a:rPr lang="zh-CN" altLang="en-US"/>
              <a:t>单击此处编辑母版标题样式</a:t>
            </a:r>
          </a:p>
        </p:txBody>
      </p:sp>
      <p:sp>
        <p:nvSpPr>
          <p:cNvPr id="3" name="内容占位符 2"/>
          <p:cNvSpPr>
            <a:spLocks noGrp="1"/>
          </p:cNvSpPr>
          <p:nvPr>
            <p:ph sz="quarter" idx="1"/>
          </p:nvPr>
        </p:nvSpPr>
        <p:spPr>
          <a:xfrm>
            <a:off x="838200" y="1752600"/>
            <a:ext cx="3810000" cy="1981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838200" y="3886200"/>
            <a:ext cx="3810000" cy="1981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half" idx="3"/>
          </p:nvPr>
        </p:nvSpPr>
        <p:spPr>
          <a:xfrm>
            <a:off x="4800600" y="1752600"/>
            <a:ext cx="3810000" cy="41148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Rectangle 5">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zh-CN"/>
          </a:p>
        </p:txBody>
      </p:sp>
      <p:sp>
        <p:nvSpPr>
          <p:cNvPr id="7" name="Rectangle 6">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zh-CN"/>
          </a:p>
        </p:txBody>
      </p:sp>
      <p:sp>
        <p:nvSpPr>
          <p:cNvPr id="8" name="Rectangle 7">
            <a:extLst>
              <a:ext uri="{FF2B5EF4-FFF2-40B4-BE49-F238E27FC236}"/>
            </a:extLst>
          </p:cNvPr>
          <p:cNvSpPr>
            <a:spLocks noGrp="1" noChangeArrowheads="1"/>
          </p:cNvSpPr>
          <p:nvPr>
            <p:ph type="sldNum" sz="quarter" idx="12"/>
          </p:nvPr>
        </p:nvSpPr>
        <p:spPr/>
        <p:txBody>
          <a:bodyPr/>
          <a:lstStyle>
            <a:lvl1pPr>
              <a:defRPr/>
            </a:lvl1pPr>
          </a:lstStyle>
          <a:p>
            <a:pPr>
              <a:defRPr/>
            </a:pPr>
            <a:fld id="{FC9118DE-C90D-4677-A4E1-29A0C964C9DC}" type="slidenum">
              <a:rPr lang="en-US" altLang="zh-CN"/>
              <a:pPr>
                <a:defRPr/>
              </a:pPr>
              <a:t>‹#›</a:t>
            </a:fld>
            <a:endParaRPr lang="en-US" altLang="zh-CN"/>
          </a:p>
        </p:txBody>
      </p:sp>
    </p:spTree>
    <p:extLst>
      <p:ext uri="{BB962C8B-B14F-4D97-AF65-F5344CB8AC3E}">
        <p14:creationId xmlns:p14="http://schemas.microsoft.com/office/powerpoint/2010/main" val="1205095344"/>
      </p:ext>
    </p:extLst>
  </p:cSld>
  <p:clrMapOvr>
    <a:masterClrMapping/>
  </p:clrMapOvr>
  <p:transition>
    <p:random/>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685800" y="685800"/>
            <a:ext cx="7772400" cy="762000"/>
          </a:xfrm>
        </p:spPr>
        <p:txBody>
          <a:bodyPr/>
          <a:lstStyle/>
          <a:p>
            <a:r>
              <a:rPr lang="zh-CN" altLang="en-US"/>
              <a:t>单击此处编辑母版标题样式</a:t>
            </a:r>
          </a:p>
        </p:txBody>
      </p:sp>
      <p:sp>
        <p:nvSpPr>
          <p:cNvPr id="3" name="表格占位符 2"/>
          <p:cNvSpPr>
            <a:spLocks noGrp="1"/>
          </p:cNvSpPr>
          <p:nvPr>
            <p:ph type="tbl" idx="1"/>
          </p:nvPr>
        </p:nvSpPr>
        <p:spPr>
          <a:xfrm>
            <a:off x="838200" y="1752600"/>
            <a:ext cx="7772400" cy="4114800"/>
          </a:xfrm>
        </p:spPr>
        <p:txBody>
          <a:bodyPr/>
          <a:lstStyle/>
          <a:p>
            <a:pPr lvl="0"/>
            <a:endParaRPr lang="zh-CN" altLang="en-US" noProof="0"/>
          </a:p>
        </p:txBody>
      </p:sp>
      <p:sp>
        <p:nvSpPr>
          <p:cNvPr id="4" name="Rectangle 5">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zh-CN"/>
          </a:p>
        </p:txBody>
      </p:sp>
      <p:sp>
        <p:nvSpPr>
          <p:cNvPr id="5" name="Rectangle 6">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zh-CN"/>
          </a:p>
        </p:txBody>
      </p:sp>
      <p:sp>
        <p:nvSpPr>
          <p:cNvPr id="6" name="Rectangle 7">
            <a:extLst>
              <a:ext uri="{FF2B5EF4-FFF2-40B4-BE49-F238E27FC236}"/>
            </a:extLst>
          </p:cNvPr>
          <p:cNvSpPr>
            <a:spLocks noGrp="1" noChangeArrowheads="1"/>
          </p:cNvSpPr>
          <p:nvPr>
            <p:ph type="sldNum" sz="quarter" idx="12"/>
          </p:nvPr>
        </p:nvSpPr>
        <p:spPr/>
        <p:txBody>
          <a:bodyPr/>
          <a:lstStyle>
            <a:lvl1pPr>
              <a:defRPr/>
            </a:lvl1pPr>
          </a:lstStyle>
          <a:p>
            <a:pPr>
              <a:defRPr/>
            </a:pPr>
            <a:fld id="{97CAF186-8754-4FE8-BEDF-001E3A92E361}" type="slidenum">
              <a:rPr lang="en-US" altLang="zh-CN"/>
              <a:pPr>
                <a:defRPr/>
              </a:pPr>
              <a:t>‹#›</a:t>
            </a:fld>
            <a:endParaRPr lang="en-US" altLang="zh-CN"/>
          </a:p>
        </p:txBody>
      </p:sp>
    </p:spTree>
    <p:extLst>
      <p:ext uri="{BB962C8B-B14F-4D97-AF65-F5344CB8AC3E}">
        <p14:creationId xmlns:p14="http://schemas.microsoft.com/office/powerpoint/2010/main" val="1776829016"/>
      </p:ext>
    </p:extLst>
  </p:cSld>
  <p:clrMapOvr>
    <a:masterClrMapping/>
  </p:clrMapOvr>
  <p:transition>
    <p:random/>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5">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zh-CN"/>
          </a:p>
        </p:txBody>
      </p:sp>
      <p:sp>
        <p:nvSpPr>
          <p:cNvPr id="5" name="Rectangle 6">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zh-CN"/>
          </a:p>
        </p:txBody>
      </p:sp>
      <p:sp>
        <p:nvSpPr>
          <p:cNvPr id="6" name="Rectangle 7">
            <a:extLst>
              <a:ext uri="{FF2B5EF4-FFF2-40B4-BE49-F238E27FC236}"/>
            </a:extLst>
          </p:cNvPr>
          <p:cNvSpPr>
            <a:spLocks noGrp="1" noChangeArrowheads="1"/>
          </p:cNvSpPr>
          <p:nvPr>
            <p:ph type="sldNum" sz="quarter" idx="12"/>
          </p:nvPr>
        </p:nvSpPr>
        <p:spPr/>
        <p:txBody>
          <a:bodyPr/>
          <a:lstStyle>
            <a:lvl1pPr>
              <a:defRPr/>
            </a:lvl1pPr>
          </a:lstStyle>
          <a:p>
            <a:pPr>
              <a:defRPr/>
            </a:pPr>
            <a:fld id="{9ED4226D-D6E6-41A1-8D52-9247A374134E}" type="slidenum">
              <a:rPr lang="en-US" altLang="zh-CN"/>
              <a:pPr>
                <a:defRPr/>
              </a:pPr>
              <a:t>‹#›</a:t>
            </a:fld>
            <a:endParaRPr lang="en-US" altLang="zh-CN"/>
          </a:p>
        </p:txBody>
      </p:sp>
    </p:spTree>
    <p:extLst>
      <p:ext uri="{BB962C8B-B14F-4D97-AF65-F5344CB8AC3E}">
        <p14:creationId xmlns:p14="http://schemas.microsoft.com/office/powerpoint/2010/main" val="1550797467"/>
      </p:ext>
    </p:extLst>
  </p:cSld>
  <p:clrMapOvr>
    <a:masterClrMapping/>
  </p:clrMapOvr>
  <p:transition>
    <p:random/>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4" name="Picture 2" descr="VC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3" name="Rectangle 3"/>
          <p:cNvSpPr>
            <a:spLocks noGrp="1" noChangeArrowheads="1"/>
          </p:cNvSpPr>
          <p:nvPr>
            <p:ph type="ctrTitle"/>
          </p:nvPr>
        </p:nvSpPr>
        <p:spPr>
          <a:xfrm>
            <a:off x="1066800" y="990600"/>
            <a:ext cx="7239000" cy="1905000"/>
          </a:xfrm>
        </p:spPr>
        <p:txBody>
          <a:bodyPr/>
          <a:lstStyle>
            <a:lvl1pPr algn="l">
              <a:defRPr/>
            </a:lvl1pPr>
          </a:lstStyle>
          <a:p>
            <a:pPr lvl="0"/>
            <a:r>
              <a:rPr lang="zh-CN" altLang="en-US" noProof="0"/>
              <a:t>单击此处编辑母版标题样式</a:t>
            </a:r>
          </a:p>
        </p:txBody>
      </p:sp>
      <p:sp>
        <p:nvSpPr>
          <p:cNvPr id="5124" name="Rectangle 4"/>
          <p:cNvSpPr>
            <a:spLocks noGrp="1" noChangeArrowheads="1"/>
          </p:cNvSpPr>
          <p:nvPr>
            <p:ph type="subTitle" idx="1"/>
          </p:nvPr>
        </p:nvSpPr>
        <p:spPr>
          <a:xfrm>
            <a:off x="1295400" y="3883025"/>
            <a:ext cx="6400800" cy="1679575"/>
          </a:xfrm>
        </p:spPr>
        <p:txBody>
          <a:bodyPr anchor="ctr"/>
          <a:lstStyle>
            <a:lvl1pPr marL="0" indent="0" algn="ctr">
              <a:buFont typeface="Webdings" pitchFamily="18" charset="2"/>
              <a:buNone/>
              <a:defRPr/>
            </a:lvl1pPr>
          </a:lstStyle>
          <a:p>
            <a:pPr lvl="0"/>
            <a:r>
              <a:rPr lang="zh-CN" altLang="en-US" noProof="0"/>
              <a:t>单击此处编辑母版副标题样式</a:t>
            </a:r>
          </a:p>
        </p:txBody>
      </p:sp>
      <p:sp>
        <p:nvSpPr>
          <p:cNvPr id="5" name="Rectangle 5">
            <a:extLst>
              <a:ext uri="{FF2B5EF4-FFF2-40B4-BE49-F238E27FC236}"/>
            </a:extLst>
          </p:cNvPr>
          <p:cNvSpPr>
            <a:spLocks noGrp="1" noChangeArrowheads="1"/>
          </p:cNvSpPr>
          <p:nvPr>
            <p:ph type="dt" sz="half" idx="10"/>
          </p:nvPr>
        </p:nvSpPr>
        <p:spPr>
          <a:xfrm>
            <a:off x="685800" y="6324600"/>
            <a:ext cx="1905000" cy="457200"/>
          </a:xfrm>
        </p:spPr>
        <p:txBody>
          <a:bodyPr/>
          <a:lstStyle>
            <a:lvl1pPr>
              <a:defRPr/>
            </a:lvl1pPr>
          </a:lstStyle>
          <a:p>
            <a:pPr>
              <a:defRPr/>
            </a:pPr>
            <a:endParaRPr lang="en-US" altLang="zh-CN"/>
          </a:p>
        </p:txBody>
      </p:sp>
      <p:sp>
        <p:nvSpPr>
          <p:cNvPr id="6" name="Rectangle 6">
            <a:extLst>
              <a:ext uri="{FF2B5EF4-FFF2-40B4-BE49-F238E27FC236}"/>
            </a:extLst>
          </p:cNvPr>
          <p:cNvSpPr>
            <a:spLocks noGrp="1" noChangeArrowheads="1"/>
          </p:cNvSpPr>
          <p:nvPr>
            <p:ph type="ftr" sz="quarter" idx="11"/>
          </p:nvPr>
        </p:nvSpPr>
        <p:spPr>
          <a:xfrm>
            <a:off x="3124200" y="6324600"/>
            <a:ext cx="2895600" cy="457200"/>
          </a:xfrm>
        </p:spPr>
        <p:txBody>
          <a:bodyPr/>
          <a:lstStyle>
            <a:lvl1pPr>
              <a:defRPr/>
            </a:lvl1pPr>
          </a:lstStyle>
          <a:p>
            <a:pPr>
              <a:defRPr/>
            </a:pPr>
            <a:endParaRPr lang="en-US" altLang="zh-CN"/>
          </a:p>
        </p:txBody>
      </p:sp>
      <p:sp>
        <p:nvSpPr>
          <p:cNvPr id="7" name="Rectangle 7">
            <a:extLst>
              <a:ext uri="{FF2B5EF4-FFF2-40B4-BE49-F238E27FC236}"/>
            </a:extLst>
          </p:cNvPr>
          <p:cNvSpPr>
            <a:spLocks noGrp="1" noChangeArrowheads="1"/>
          </p:cNvSpPr>
          <p:nvPr>
            <p:ph type="sldNum" sz="quarter" idx="12"/>
          </p:nvPr>
        </p:nvSpPr>
        <p:spPr>
          <a:xfrm>
            <a:off x="6553200" y="6324600"/>
            <a:ext cx="1905000" cy="457200"/>
          </a:xfrm>
        </p:spPr>
        <p:txBody>
          <a:bodyPr/>
          <a:lstStyle>
            <a:lvl1pPr>
              <a:defRPr/>
            </a:lvl1pPr>
          </a:lstStyle>
          <a:p>
            <a:pPr>
              <a:defRPr/>
            </a:pPr>
            <a:fld id="{3F0DF39D-7E21-4991-917E-780AADCF6DF6}" type="slidenum">
              <a:rPr lang="en-US" altLang="zh-CN"/>
              <a:pPr>
                <a:defRPr/>
              </a:pPr>
              <a:t>‹#›</a:t>
            </a:fld>
            <a:endParaRPr lang="en-US" altLang="zh-CN"/>
          </a:p>
        </p:txBody>
      </p:sp>
    </p:spTree>
    <p:extLst>
      <p:ext uri="{BB962C8B-B14F-4D97-AF65-F5344CB8AC3E}">
        <p14:creationId xmlns:p14="http://schemas.microsoft.com/office/powerpoint/2010/main" val="780073300"/>
      </p:ext>
    </p:extLst>
  </p:cSld>
  <p:clrMapOvr>
    <a:masterClrMapping/>
  </p:clrMapOvr>
  <p:transition>
    <p:random/>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5">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zh-CN"/>
          </a:p>
        </p:txBody>
      </p:sp>
      <p:sp>
        <p:nvSpPr>
          <p:cNvPr id="5" name="Rectangle 6">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zh-CN"/>
          </a:p>
        </p:txBody>
      </p:sp>
      <p:sp>
        <p:nvSpPr>
          <p:cNvPr id="6" name="Rectangle 7">
            <a:extLst>
              <a:ext uri="{FF2B5EF4-FFF2-40B4-BE49-F238E27FC236}"/>
            </a:extLst>
          </p:cNvPr>
          <p:cNvSpPr>
            <a:spLocks noGrp="1" noChangeArrowheads="1"/>
          </p:cNvSpPr>
          <p:nvPr>
            <p:ph type="sldNum" sz="quarter" idx="12"/>
          </p:nvPr>
        </p:nvSpPr>
        <p:spPr/>
        <p:txBody>
          <a:bodyPr/>
          <a:lstStyle>
            <a:lvl1pPr>
              <a:defRPr/>
            </a:lvl1pPr>
          </a:lstStyle>
          <a:p>
            <a:pPr>
              <a:defRPr/>
            </a:pPr>
            <a:fld id="{69AD5867-60D3-4577-92BD-EF07E9D9F7A0}" type="slidenum">
              <a:rPr lang="en-US" altLang="zh-CN"/>
              <a:pPr>
                <a:defRPr/>
              </a:pPr>
              <a:t>‹#›</a:t>
            </a:fld>
            <a:endParaRPr lang="en-US" altLang="zh-CN"/>
          </a:p>
        </p:txBody>
      </p:sp>
    </p:spTree>
    <p:extLst>
      <p:ext uri="{BB962C8B-B14F-4D97-AF65-F5344CB8AC3E}">
        <p14:creationId xmlns:p14="http://schemas.microsoft.com/office/powerpoint/2010/main" val="1111394686"/>
      </p:ext>
    </p:extLst>
  </p:cSld>
  <p:clrMapOvr>
    <a:masterClrMapping/>
  </p:clrMapOvr>
  <p:transition>
    <p:random/>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5">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zh-CN"/>
          </a:p>
        </p:txBody>
      </p:sp>
      <p:sp>
        <p:nvSpPr>
          <p:cNvPr id="5" name="Rectangle 6">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zh-CN"/>
          </a:p>
        </p:txBody>
      </p:sp>
      <p:sp>
        <p:nvSpPr>
          <p:cNvPr id="6" name="Rectangle 7">
            <a:extLst>
              <a:ext uri="{FF2B5EF4-FFF2-40B4-BE49-F238E27FC236}"/>
            </a:extLst>
          </p:cNvPr>
          <p:cNvSpPr>
            <a:spLocks noGrp="1" noChangeArrowheads="1"/>
          </p:cNvSpPr>
          <p:nvPr>
            <p:ph type="sldNum" sz="quarter" idx="12"/>
          </p:nvPr>
        </p:nvSpPr>
        <p:spPr/>
        <p:txBody>
          <a:bodyPr/>
          <a:lstStyle>
            <a:lvl1pPr>
              <a:defRPr/>
            </a:lvl1pPr>
          </a:lstStyle>
          <a:p>
            <a:pPr>
              <a:defRPr/>
            </a:pPr>
            <a:fld id="{6B954A14-3457-4C6C-A221-E1FA360FB746}" type="slidenum">
              <a:rPr lang="en-US" altLang="zh-CN"/>
              <a:pPr>
                <a:defRPr/>
              </a:pPr>
              <a:t>‹#›</a:t>
            </a:fld>
            <a:endParaRPr lang="en-US" altLang="zh-CN"/>
          </a:p>
        </p:txBody>
      </p:sp>
    </p:spTree>
    <p:extLst>
      <p:ext uri="{BB962C8B-B14F-4D97-AF65-F5344CB8AC3E}">
        <p14:creationId xmlns:p14="http://schemas.microsoft.com/office/powerpoint/2010/main" val="151261977"/>
      </p:ext>
    </p:extLst>
  </p:cSld>
  <p:clrMapOvr>
    <a:masterClrMapping/>
  </p:clrMapOvr>
  <p:transition>
    <p:random/>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7526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800600" y="17526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5">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zh-CN"/>
          </a:p>
        </p:txBody>
      </p:sp>
      <p:sp>
        <p:nvSpPr>
          <p:cNvPr id="6" name="Rectangle 6">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zh-CN"/>
          </a:p>
        </p:txBody>
      </p:sp>
      <p:sp>
        <p:nvSpPr>
          <p:cNvPr id="7" name="Rectangle 7">
            <a:extLst>
              <a:ext uri="{FF2B5EF4-FFF2-40B4-BE49-F238E27FC236}"/>
            </a:extLst>
          </p:cNvPr>
          <p:cNvSpPr>
            <a:spLocks noGrp="1" noChangeArrowheads="1"/>
          </p:cNvSpPr>
          <p:nvPr>
            <p:ph type="sldNum" sz="quarter" idx="12"/>
          </p:nvPr>
        </p:nvSpPr>
        <p:spPr/>
        <p:txBody>
          <a:bodyPr/>
          <a:lstStyle>
            <a:lvl1pPr>
              <a:defRPr/>
            </a:lvl1pPr>
          </a:lstStyle>
          <a:p>
            <a:pPr>
              <a:defRPr/>
            </a:pPr>
            <a:fld id="{9AA938FF-F7D1-4CC7-AEA1-5EC42E397EEA}" type="slidenum">
              <a:rPr lang="en-US" altLang="zh-CN"/>
              <a:pPr>
                <a:defRPr/>
              </a:pPr>
              <a:t>‹#›</a:t>
            </a:fld>
            <a:endParaRPr lang="en-US" altLang="zh-CN"/>
          </a:p>
        </p:txBody>
      </p:sp>
    </p:spTree>
    <p:extLst>
      <p:ext uri="{BB962C8B-B14F-4D97-AF65-F5344CB8AC3E}">
        <p14:creationId xmlns:p14="http://schemas.microsoft.com/office/powerpoint/2010/main" val="3106890678"/>
      </p:ext>
    </p:extLst>
  </p:cSld>
  <p:clrMapOvr>
    <a:masterClrMapping/>
  </p:clrMapOvr>
  <p:transition>
    <p:random/>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5">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zh-CN"/>
          </a:p>
        </p:txBody>
      </p:sp>
      <p:sp>
        <p:nvSpPr>
          <p:cNvPr id="8" name="Rectangle 6">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zh-CN"/>
          </a:p>
        </p:txBody>
      </p:sp>
      <p:sp>
        <p:nvSpPr>
          <p:cNvPr id="9" name="Rectangle 7">
            <a:extLst>
              <a:ext uri="{FF2B5EF4-FFF2-40B4-BE49-F238E27FC236}"/>
            </a:extLst>
          </p:cNvPr>
          <p:cNvSpPr>
            <a:spLocks noGrp="1" noChangeArrowheads="1"/>
          </p:cNvSpPr>
          <p:nvPr>
            <p:ph type="sldNum" sz="quarter" idx="12"/>
          </p:nvPr>
        </p:nvSpPr>
        <p:spPr/>
        <p:txBody>
          <a:bodyPr/>
          <a:lstStyle>
            <a:lvl1pPr>
              <a:defRPr/>
            </a:lvl1pPr>
          </a:lstStyle>
          <a:p>
            <a:pPr>
              <a:defRPr/>
            </a:pPr>
            <a:fld id="{D3C29F24-8546-4741-8FA5-0B8BDCEB977C}" type="slidenum">
              <a:rPr lang="en-US" altLang="zh-CN"/>
              <a:pPr>
                <a:defRPr/>
              </a:pPr>
              <a:t>‹#›</a:t>
            </a:fld>
            <a:endParaRPr lang="en-US" altLang="zh-CN"/>
          </a:p>
        </p:txBody>
      </p:sp>
    </p:spTree>
    <p:extLst>
      <p:ext uri="{BB962C8B-B14F-4D97-AF65-F5344CB8AC3E}">
        <p14:creationId xmlns:p14="http://schemas.microsoft.com/office/powerpoint/2010/main" val="3365044557"/>
      </p:ext>
    </p:extLst>
  </p:cSld>
  <p:clrMapOvr>
    <a:masterClrMapping/>
  </p:clrMapOvr>
  <p:transition>
    <p:random/>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5">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zh-CN"/>
          </a:p>
        </p:txBody>
      </p:sp>
      <p:sp>
        <p:nvSpPr>
          <p:cNvPr id="4" name="Rectangle 6">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zh-CN"/>
          </a:p>
        </p:txBody>
      </p:sp>
      <p:sp>
        <p:nvSpPr>
          <p:cNvPr id="5" name="Rectangle 7">
            <a:extLst>
              <a:ext uri="{FF2B5EF4-FFF2-40B4-BE49-F238E27FC236}"/>
            </a:extLst>
          </p:cNvPr>
          <p:cNvSpPr>
            <a:spLocks noGrp="1" noChangeArrowheads="1"/>
          </p:cNvSpPr>
          <p:nvPr>
            <p:ph type="sldNum" sz="quarter" idx="12"/>
          </p:nvPr>
        </p:nvSpPr>
        <p:spPr/>
        <p:txBody>
          <a:bodyPr/>
          <a:lstStyle>
            <a:lvl1pPr>
              <a:defRPr/>
            </a:lvl1pPr>
          </a:lstStyle>
          <a:p>
            <a:pPr>
              <a:defRPr/>
            </a:pPr>
            <a:fld id="{9E6F85A6-5BDB-452E-B6EF-F987908D6318}" type="slidenum">
              <a:rPr lang="en-US" altLang="zh-CN"/>
              <a:pPr>
                <a:defRPr/>
              </a:pPr>
              <a:t>‹#›</a:t>
            </a:fld>
            <a:endParaRPr lang="en-US" altLang="zh-CN"/>
          </a:p>
        </p:txBody>
      </p:sp>
    </p:spTree>
    <p:extLst>
      <p:ext uri="{BB962C8B-B14F-4D97-AF65-F5344CB8AC3E}">
        <p14:creationId xmlns:p14="http://schemas.microsoft.com/office/powerpoint/2010/main" val="749931112"/>
      </p:ext>
    </p:extLst>
  </p:cSld>
  <p:clrMapOvr>
    <a:masterClrMapping/>
  </p:clrMapOvr>
  <p:transition>
    <p:random/>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Rectangle 5">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zh-CN"/>
          </a:p>
        </p:txBody>
      </p:sp>
      <p:sp>
        <p:nvSpPr>
          <p:cNvPr id="3" name="Rectangle 6">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zh-CN"/>
          </a:p>
        </p:txBody>
      </p:sp>
      <p:sp>
        <p:nvSpPr>
          <p:cNvPr id="4" name="Rectangle 7">
            <a:extLst>
              <a:ext uri="{FF2B5EF4-FFF2-40B4-BE49-F238E27FC236}"/>
            </a:extLst>
          </p:cNvPr>
          <p:cNvSpPr>
            <a:spLocks noGrp="1" noChangeArrowheads="1"/>
          </p:cNvSpPr>
          <p:nvPr>
            <p:ph type="sldNum" sz="quarter" idx="12"/>
          </p:nvPr>
        </p:nvSpPr>
        <p:spPr/>
        <p:txBody>
          <a:bodyPr/>
          <a:lstStyle>
            <a:lvl1pPr>
              <a:defRPr/>
            </a:lvl1pPr>
          </a:lstStyle>
          <a:p>
            <a:pPr>
              <a:defRPr/>
            </a:pPr>
            <a:fld id="{6C14D0F1-E75F-4658-A6BC-C8648E9EED30}" type="slidenum">
              <a:rPr lang="en-US" altLang="zh-CN"/>
              <a:pPr>
                <a:defRPr/>
              </a:pPr>
              <a:t>‹#›</a:t>
            </a:fld>
            <a:endParaRPr lang="en-US" altLang="zh-CN"/>
          </a:p>
        </p:txBody>
      </p:sp>
    </p:spTree>
    <p:extLst>
      <p:ext uri="{BB962C8B-B14F-4D97-AF65-F5344CB8AC3E}">
        <p14:creationId xmlns:p14="http://schemas.microsoft.com/office/powerpoint/2010/main" val="888378108"/>
      </p:ext>
    </p:extLst>
  </p:cSld>
  <p:clrMapOvr>
    <a:masterClrMapping/>
  </p:clrMapOvr>
  <p:transition>
    <p:random/>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5">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zh-CN"/>
          </a:p>
        </p:txBody>
      </p:sp>
      <p:sp>
        <p:nvSpPr>
          <p:cNvPr id="6" name="Rectangle 6">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zh-CN"/>
          </a:p>
        </p:txBody>
      </p:sp>
      <p:sp>
        <p:nvSpPr>
          <p:cNvPr id="7" name="Rectangle 7">
            <a:extLst>
              <a:ext uri="{FF2B5EF4-FFF2-40B4-BE49-F238E27FC236}"/>
            </a:extLst>
          </p:cNvPr>
          <p:cNvSpPr>
            <a:spLocks noGrp="1" noChangeArrowheads="1"/>
          </p:cNvSpPr>
          <p:nvPr>
            <p:ph type="sldNum" sz="quarter" idx="12"/>
          </p:nvPr>
        </p:nvSpPr>
        <p:spPr/>
        <p:txBody>
          <a:bodyPr/>
          <a:lstStyle>
            <a:lvl1pPr>
              <a:defRPr/>
            </a:lvl1pPr>
          </a:lstStyle>
          <a:p>
            <a:pPr>
              <a:defRPr/>
            </a:pPr>
            <a:fld id="{C41B40FF-E07F-4E10-97E7-B515B468F5FD}" type="slidenum">
              <a:rPr lang="en-US" altLang="zh-CN"/>
              <a:pPr>
                <a:defRPr/>
              </a:pPr>
              <a:t>‹#›</a:t>
            </a:fld>
            <a:endParaRPr lang="en-US" altLang="zh-CN"/>
          </a:p>
        </p:txBody>
      </p:sp>
    </p:spTree>
    <p:extLst>
      <p:ext uri="{BB962C8B-B14F-4D97-AF65-F5344CB8AC3E}">
        <p14:creationId xmlns:p14="http://schemas.microsoft.com/office/powerpoint/2010/main" val="1588593237"/>
      </p:ext>
    </p:extLst>
  </p:cSld>
  <p:clrMapOvr>
    <a:masterClrMapping/>
  </p:clrMapOvr>
  <p:transition>
    <p:random/>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5">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zh-CN"/>
          </a:p>
        </p:txBody>
      </p:sp>
      <p:sp>
        <p:nvSpPr>
          <p:cNvPr id="6" name="Rectangle 6">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zh-CN"/>
          </a:p>
        </p:txBody>
      </p:sp>
      <p:sp>
        <p:nvSpPr>
          <p:cNvPr id="7" name="Rectangle 7">
            <a:extLst>
              <a:ext uri="{FF2B5EF4-FFF2-40B4-BE49-F238E27FC236}"/>
            </a:extLst>
          </p:cNvPr>
          <p:cNvSpPr>
            <a:spLocks noGrp="1" noChangeArrowheads="1"/>
          </p:cNvSpPr>
          <p:nvPr>
            <p:ph type="sldNum" sz="quarter" idx="12"/>
          </p:nvPr>
        </p:nvSpPr>
        <p:spPr/>
        <p:txBody>
          <a:bodyPr/>
          <a:lstStyle>
            <a:lvl1pPr>
              <a:defRPr/>
            </a:lvl1pPr>
          </a:lstStyle>
          <a:p>
            <a:pPr>
              <a:defRPr/>
            </a:pPr>
            <a:fld id="{C12E5277-BB58-4F14-9F74-4F9DB2C4AF21}" type="slidenum">
              <a:rPr lang="en-US" altLang="zh-CN"/>
              <a:pPr>
                <a:defRPr/>
              </a:pPr>
              <a:t>‹#›</a:t>
            </a:fld>
            <a:endParaRPr lang="en-US" altLang="zh-CN"/>
          </a:p>
        </p:txBody>
      </p:sp>
    </p:spTree>
    <p:extLst>
      <p:ext uri="{BB962C8B-B14F-4D97-AF65-F5344CB8AC3E}">
        <p14:creationId xmlns:p14="http://schemas.microsoft.com/office/powerpoint/2010/main" val="1069608873"/>
      </p:ext>
    </p:extLst>
  </p:cSld>
  <p:clrMapOvr>
    <a:masterClrMapping/>
  </p:clrMapOvr>
  <p:transition>
    <p:random/>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5">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zh-CN"/>
          </a:p>
        </p:txBody>
      </p:sp>
      <p:sp>
        <p:nvSpPr>
          <p:cNvPr id="5" name="Rectangle 6">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zh-CN"/>
          </a:p>
        </p:txBody>
      </p:sp>
      <p:sp>
        <p:nvSpPr>
          <p:cNvPr id="6" name="Rectangle 7">
            <a:extLst>
              <a:ext uri="{FF2B5EF4-FFF2-40B4-BE49-F238E27FC236}"/>
            </a:extLst>
          </p:cNvPr>
          <p:cNvSpPr>
            <a:spLocks noGrp="1" noChangeArrowheads="1"/>
          </p:cNvSpPr>
          <p:nvPr>
            <p:ph type="sldNum" sz="quarter" idx="12"/>
          </p:nvPr>
        </p:nvSpPr>
        <p:spPr/>
        <p:txBody>
          <a:bodyPr/>
          <a:lstStyle>
            <a:lvl1pPr>
              <a:defRPr/>
            </a:lvl1pPr>
          </a:lstStyle>
          <a:p>
            <a:pPr>
              <a:defRPr/>
            </a:pPr>
            <a:fld id="{AC5B5C67-8279-47AD-BB7A-74D3EBF0F627}" type="slidenum">
              <a:rPr lang="en-US" altLang="zh-CN"/>
              <a:pPr>
                <a:defRPr/>
              </a:pPr>
              <a:t>‹#›</a:t>
            </a:fld>
            <a:endParaRPr lang="en-US" altLang="zh-CN"/>
          </a:p>
        </p:txBody>
      </p:sp>
    </p:spTree>
    <p:extLst>
      <p:ext uri="{BB962C8B-B14F-4D97-AF65-F5344CB8AC3E}">
        <p14:creationId xmlns:p14="http://schemas.microsoft.com/office/powerpoint/2010/main" val="846428363"/>
      </p:ext>
    </p:extLst>
  </p:cSld>
  <p:clrMapOvr>
    <a:masterClrMapping/>
  </p:clrMapOvr>
  <p:transition>
    <p:random/>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5">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zh-CN"/>
          </a:p>
        </p:txBody>
      </p:sp>
      <p:sp>
        <p:nvSpPr>
          <p:cNvPr id="5" name="Rectangle 6">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zh-CN"/>
          </a:p>
        </p:txBody>
      </p:sp>
      <p:sp>
        <p:nvSpPr>
          <p:cNvPr id="6" name="Rectangle 7">
            <a:extLst>
              <a:ext uri="{FF2B5EF4-FFF2-40B4-BE49-F238E27FC236}"/>
            </a:extLst>
          </p:cNvPr>
          <p:cNvSpPr>
            <a:spLocks noGrp="1" noChangeArrowheads="1"/>
          </p:cNvSpPr>
          <p:nvPr>
            <p:ph type="sldNum" sz="quarter" idx="12"/>
          </p:nvPr>
        </p:nvSpPr>
        <p:spPr/>
        <p:txBody>
          <a:bodyPr/>
          <a:lstStyle>
            <a:lvl1pPr>
              <a:defRPr/>
            </a:lvl1pPr>
          </a:lstStyle>
          <a:p>
            <a:pPr>
              <a:defRPr/>
            </a:pPr>
            <a:fld id="{85B4540C-370E-43CF-A07B-CC56DB3CCCEC}" type="slidenum">
              <a:rPr lang="en-US" altLang="zh-CN"/>
              <a:pPr>
                <a:defRPr/>
              </a:pPr>
              <a:t>‹#›</a:t>
            </a:fld>
            <a:endParaRPr lang="en-US" altLang="zh-CN"/>
          </a:p>
        </p:txBody>
      </p:sp>
    </p:spTree>
    <p:extLst>
      <p:ext uri="{BB962C8B-B14F-4D97-AF65-F5344CB8AC3E}">
        <p14:creationId xmlns:p14="http://schemas.microsoft.com/office/powerpoint/2010/main" val="1025219832"/>
      </p:ext>
    </p:extLst>
  </p:cSld>
  <p:clrMapOvr>
    <a:masterClrMapping/>
  </p:clrMapOvr>
  <p:transition>
    <p:random/>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685800"/>
            <a:ext cx="1981200" cy="518160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85800" y="685800"/>
            <a:ext cx="5791200" cy="518160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5">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zh-CN"/>
          </a:p>
        </p:txBody>
      </p:sp>
      <p:sp>
        <p:nvSpPr>
          <p:cNvPr id="5" name="Rectangle 6">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zh-CN"/>
          </a:p>
        </p:txBody>
      </p:sp>
      <p:sp>
        <p:nvSpPr>
          <p:cNvPr id="6" name="Rectangle 7">
            <a:extLst>
              <a:ext uri="{FF2B5EF4-FFF2-40B4-BE49-F238E27FC236}"/>
            </a:extLst>
          </p:cNvPr>
          <p:cNvSpPr>
            <a:spLocks noGrp="1" noChangeArrowheads="1"/>
          </p:cNvSpPr>
          <p:nvPr>
            <p:ph type="sldNum" sz="quarter" idx="12"/>
          </p:nvPr>
        </p:nvSpPr>
        <p:spPr/>
        <p:txBody>
          <a:bodyPr/>
          <a:lstStyle>
            <a:lvl1pPr>
              <a:defRPr/>
            </a:lvl1pPr>
          </a:lstStyle>
          <a:p>
            <a:pPr>
              <a:defRPr/>
            </a:pPr>
            <a:fld id="{781B0BE9-D383-496A-A50E-7ABE0284FF89}" type="slidenum">
              <a:rPr lang="en-US" altLang="zh-CN"/>
              <a:pPr>
                <a:defRPr/>
              </a:pPr>
              <a:t>‹#›</a:t>
            </a:fld>
            <a:endParaRPr lang="en-US" altLang="zh-CN"/>
          </a:p>
        </p:txBody>
      </p:sp>
    </p:spTree>
    <p:extLst>
      <p:ext uri="{BB962C8B-B14F-4D97-AF65-F5344CB8AC3E}">
        <p14:creationId xmlns:p14="http://schemas.microsoft.com/office/powerpoint/2010/main" val="1681647032"/>
      </p:ext>
    </p:extLst>
  </p:cSld>
  <p:clrMapOvr>
    <a:masterClrMapping/>
  </p:clrMapOvr>
  <p:transition>
    <p:random/>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685800" y="685800"/>
            <a:ext cx="7772400" cy="762000"/>
          </a:xfrm>
        </p:spPr>
        <p:txBody>
          <a:bodyPr/>
          <a:lstStyle/>
          <a:p>
            <a:r>
              <a:rPr lang="zh-CN" altLang="en-US"/>
              <a:t>单击此处编辑母版标题样式</a:t>
            </a:r>
          </a:p>
        </p:txBody>
      </p:sp>
      <p:sp>
        <p:nvSpPr>
          <p:cNvPr id="3" name="文本占位符 2"/>
          <p:cNvSpPr>
            <a:spLocks noGrp="1"/>
          </p:cNvSpPr>
          <p:nvPr>
            <p:ph type="body" sz="half" idx="1"/>
          </p:nvPr>
        </p:nvSpPr>
        <p:spPr>
          <a:xfrm>
            <a:off x="838200" y="1752600"/>
            <a:ext cx="3810000" cy="41148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800600" y="1752600"/>
            <a:ext cx="3810000" cy="41148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5">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zh-CN"/>
          </a:p>
        </p:txBody>
      </p:sp>
      <p:sp>
        <p:nvSpPr>
          <p:cNvPr id="6" name="Rectangle 6">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zh-CN"/>
          </a:p>
        </p:txBody>
      </p:sp>
      <p:sp>
        <p:nvSpPr>
          <p:cNvPr id="7" name="Rectangle 7">
            <a:extLst>
              <a:ext uri="{FF2B5EF4-FFF2-40B4-BE49-F238E27FC236}"/>
            </a:extLst>
          </p:cNvPr>
          <p:cNvSpPr>
            <a:spLocks noGrp="1" noChangeArrowheads="1"/>
          </p:cNvSpPr>
          <p:nvPr>
            <p:ph type="sldNum" sz="quarter" idx="12"/>
          </p:nvPr>
        </p:nvSpPr>
        <p:spPr/>
        <p:txBody>
          <a:bodyPr/>
          <a:lstStyle>
            <a:lvl1pPr>
              <a:defRPr/>
            </a:lvl1pPr>
          </a:lstStyle>
          <a:p>
            <a:pPr>
              <a:defRPr/>
            </a:pPr>
            <a:fld id="{E0F9366A-10E9-4C2F-84A4-F3A3BC7BF986}" type="slidenum">
              <a:rPr lang="en-US" altLang="zh-CN"/>
              <a:pPr>
                <a:defRPr/>
              </a:pPr>
              <a:t>‹#›</a:t>
            </a:fld>
            <a:endParaRPr lang="en-US" altLang="zh-CN"/>
          </a:p>
        </p:txBody>
      </p:sp>
    </p:spTree>
    <p:extLst>
      <p:ext uri="{BB962C8B-B14F-4D97-AF65-F5344CB8AC3E}">
        <p14:creationId xmlns:p14="http://schemas.microsoft.com/office/powerpoint/2010/main" val="643682429"/>
      </p:ext>
    </p:extLst>
  </p:cSld>
  <p:clrMapOvr>
    <a:masterClrMapping/>
  </p:clrMapOvr>
  <p:transition>
    <p:random/>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685800" y="685800"/>
            <a:ext cx="7772400" cy="762000"/>
          </a:xfrm>
        </p:spPr>
        <p:txBody>
          <a:bodyPr/>
          <a:lstStyle/>
          <a:p>
            <a:r>
              <a:rPr lang="zh-CN" altLang="en-US"/>
              <a:t>单击此处编辑母版标题样式</a:t>
            </a:r>
          </a:p>
        </p:txBody>
      </p:sp>
      <p:sp>
        <p:nvSpPr>
          <p:cNvPr id="3" name="文本占位符 2"/>
          <p:cNvSpPr>
            <a:spLocks noGrp="1"/>
          </p:cNvSpPr>
          <p:nvPr>
            <p:ph type="body" sz="half" idx="1"/>
          </p:nvPr>
        </p:nvSpPr>
        <p:spPr>
          <a:xfrm>
            <a:off x="838200" y="1752600"/>
            <a:ext cx="3810000" cy="41148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4800600" y="1752600"/>
            <a:ext cx="3810000" cy="1981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p:nvPr>
        </p:nvSpPr>
        <p:spPr>
          <a:xfrm>
            <a:off x="4800600" y="3886200"/>
            <a:ext cx="3810000" cy="1981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Rectangle 5">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zh-CN"/>
          </a:p>
        </p:txBody>
      </p:sp>
      <p:sp>
        <p:nvSpPr>
          <p:cNvPr id="7" name="Rectangle 6">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zh-CN"/>
          </a:p>
        </p:txBody>
      </p:sp>
      <p:sp>
        <p:nvSpPr>
          <p:cNvPr id="8" name="Rectangle 7">
            <a:extLst>
              <a:ext uri="{FF2B5EF4-FFF2-40B4-BE49-F238E27FC236}"/>
            </a:extLst>
          </p:cNvPr>
          <p:cNvSpPr>
            <a:spLocks noGrp="1" noChangeArrowheads="1"/>
          </p:cNvSpPr>
          <p:nvPr>
            <p:ph type="sldNum" sz="quarter" idx="12"/>
          </p:nvPr>
        </p:nvSpPr>
        <p:spPr/>
        <p:txBody>
          <a:bodyPr/>
          <a:lstStyle>
            <a:lvl1pPr>
              <a:defRPr/>
            </a:lvl1pPr>
          </a:lstStyle>
          <a:p>
            <a:pPr>
              <a:defRPr/>
            </a:pPr>
            <a:fld id="{2E4DB4B2-D264-42E3-98F6-58C8B78FE9DA}" type="slidenum">
              <a:rPr lang="en-US" altLang="zh-CN"/>
              <a:pPr>
                <a:defRPr/>
              </a:pPr>
              <a:t>‹#›</a:t>
            </a:fld>
            <a:endParaRPr lang="en-US" altLang="zh-CN"/>
          </a:p>
        </p:txBody>
      </p:sp>
    </p:spTree>
    <p:extLst>
      <p:ext uri="{BB962C8B-B14F-4D97-AF65-F5344CB8AC3E}">
        <p14:creationId xmlns:p14="http://schemas.microsoft.com/office/powerpoint/2010/main" val="2081948052"/>
      </p:ext>
    </p:extLst>
  </p:cSld>
  <p:clrMapOvr>
    <a:masterClrMapping/>
  </p:clrMapOvr>
  <p:transition>
    <p:random/>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type="objAndTx" preserve="1">
  <p:cSld name="标题，内容与文本">
    <p:spTree>
      <p:nvGrpSpPr>
        <p:cNvPr id="1" name=""/>
        <p:cNvGrpSpPr/>
        <p:nvPr/>
      </p:nvGrpSpPr>
      <p:grpSpPr>
        <a:xfrm>
          <a:off x="0" y="0"/>
          <a:ext cx="0" cy="0"/>
          <a:chOff x="0" y="0"/>
          <a:chExt cx="0" cy="0"/>
        </a:xfrm>
      </p:grpSpPr>
      <p:sp>
        <p:nvSpPr>
          <p:cNvPr id="2" name="标题 1"/>
          <p:cNvSpPr>
            <a:spLocks noGrp="1"/>
          </p:cNvSpPr>
          <p:nvPr>
            <p:ph type="title"/>
          </p:nvPr>
        </p:nvSpPr>
        <p:spPr>
          <a:xfrm>
            <a:off x="685800" y="685800"/>
            <a:ext cx="7772400" cy="762000"/>
          </a:xfrm>
        </p:spPr>
        <p:txBody>
          <a:bodyPr/>
          <a:lstStyle/>
          <a:p>
            <a:r>
              <a:rPr lang="zh-CN" altLang="en-US"/>
              <a:t>单击此处编辑母版标题样式</a:t>
            </a:r>
          </a:p>
        </p:txBody>
      </p:sp>
      <p:sp>
        <p:nvSpPr>
          <p:cNvPr id="3" name="内容占位符 2"/>
          <p:cNvSpPr>
            <a:spLocks noGrp="1"/>
          </p:cNvSpPr>
          <p:nvPr>
            <p:ph sz="half" idx="1"/>
          </p:nvPr>
        </p:nvSpPr>
        <p:spPr>
          <a:xfrm>
            <a:off x="838200" y="1752600"/>
            <a:ext cx="3810000" cy="41148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800600" y="1752600"/>
            <a:ext cx="3810000" cy="41148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5">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zh-CN"/>
          </a:p>
        </p:txBody>
      </p:sp>
      <p:sp>
        <p:nvSpPr>
          <p:cNvPr id="6" name="Rectangle 6">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zh-CN"/>
          </a:p>
        </p:txBody>
      </p:sp>
      <p:sp>
        <p:nvSpPr>
          <p:cNvPr id="7" name="Rectangle 7">
            <a:extLst>
              <a:ext uri="{FF2B5EF4-FFF2-40B4-BE49-F238E27FC236}"/>
            </a:extLst>
          </p:cNvPr>
          <p:cNvSpPr>
            <a:spLocks noGrp="1" noChangeArrowheads="1"/>
          </p:cNvSpPr>
          <p:nvPr>
            <p:ph type="sldNum" sz="quarter" idx="12"/>
          </p:nvPr>
        </p:nvSpPr>
        <p:spPr/>
        <p:txBody>
          <a:bodyPr/>
          <a:lstStyle>
            <a:lvl1pPr>
              <a:defRPr/>
            </a:lvl1pPr>
          </a:lstStyle>
          <a:p>
            <a:pPr>
              <a:defRPr/>
            </a:pPr>
            <a:fld id="{1FD5CCCB-7C6F-4BD2-9701-61B8E695B78B}" type="slidenum">
              <a:rPr lang="en-US" altLang="zh-CN"/>
              <a:pPr>
                <a:defRPr/>
              </a:pPr>
              <a:t>‹#›</a:t>
            </a:fld>
            <a:endParaRPr lang="en-US" altLang="zh-CN"/>
          </a:p>
        </p:txBody>
      </p:sp>
    </p:spTree>
    <p:extLst>
      <p:ext uri="{BB962C8B-B14F-4D97-AF65-F5344CB8AC3E}">
        <p14:creationId xmlns:p14="http://schemas.microsoft.com/office/powerpoint/2010/main" val="1949506938"/>
      </p:ext>
    </p:extLst>
  </p:cSld>
  <p:clrMapOvr>
    <a:masterClrMapping/>
  </p:clrMapOvr>
  <p:transition>
    <p:random/>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objAndTwoObj" preserve="1">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a:xfrm>
            <a:off x="685800" y="685800"/>
            <a:ext cx="7772400" cy="762000"/>
          </a:xfrm>
        </p:spPr>
        <p:txBody>
          <a:bodyPr/>
          <a:lstStyle/>
          <a:p>
            <a:r>
              <a:rPr lang="zh-CN" altLang="en-US"/>
              <a:t>单击此处编辑母版标题样式</a:t>
            </a:r>
          </a:p>
        </p:txBody>
      </p:sp>
      <p:sp>
        <p:nvSpPr>
          <p:cNvPr id="3" name="内容占位符 2"/>
          <p:cNvSpPr>
            <a:spLocks noGrp="1"/>
          </p:cNvSpPr>
          <p:nvPr>
            <p:ph sz="half" idx="1"/>
          </p:nvPr>
        </p:nvSpPr>
        <p:spPr>
          <a:xfrm>
            <a:off x="838200" y="1752600"/>
            <a:ext cx="3810000" cy="41148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4800600" y="1752600"/>
            <a:ext cx="3810000" cy="1981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p:nvPr>
        </p:nvSpPr>
        <p:spPr>
          <a:xfrm>
            <a:off x="4800600" y="3886200"/>
            <a:ext cx="3810000" cy="1981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Rectangle 5">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zh-CN"/>
          </a:p>
        </p:txBody>
      </p:sp>
      <p:sp>
        <p:nvSpPr>
          <p:cNvPr id="7" name="Rectangle 6">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zh-CN"/>
          </a:p>
        </p:txBody>
      </p:sp>
      <p:sp>
        <p:nvSpPr>
          <p:cNvPr id="8" name="Rectangle 7">
            <a:extLst>
              <a:ext uri="{FF2B5EF4-FFF2-40B4-BE49-F238E27FC236}"/>
            </a:extLst>
          </p:cNvPr>
          <p:cNvSpPr>
            <a:spLocks noGrp="1" noChangeArrowheads="1"/>
          </p:cNvSpPr>
          <p:nvPr>
            <p:ph type="sldNum" sz="quarter" idx="12"/>
          </p:nvPr>
        </p:nvSpPr>
        <p:spPr/>
        <p:txBody>
          <a:bodyPr/>
          <a:lstStyle>
            <a:lvl1pPr>
              <a:defRPr/>
            </a:lvl1pPr>
          </a:lstStyle>
          <a:p>
            <a:pPr>
              <a:defRPr/>
            </a:pPr>
            <a:fld id="{C244F840-82D7-4438-A247-9A2577582F23}" type="slidenum">
              <a:rPr lang="en-US" altLang="zh-CN"/>
              <a:pPr>
                <a:defRPr/>
              </a:pPr>
              <a:t>‹#›</a:t>
            </a:fld>
            <a:endParaRPr lang="en-US" altLang="zh-CN"/>
          </a:p>
        </p:txBody>
      </p:sp>
    </p:spTree>
    <p:extLst>
      <p:ext uri="{BB962C8B-B14F-4D97-AF65-F5344CB8AC3E}">
        <p14:creationId xmlns:p14="http://schemas.microsoft.com/office/powerpoint/2010/main" val="1673397880"/>
      </p:ext>
    </p:extLst>
  </p:cSld>
  <p:clrMapOvr>
    <a:masterClrMapping/>
  </p:clrMapOvr>
  <p:transition>
    <p:random/>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type="fourObj" preserve="1">
  <p:cSld name="标题和四项内容">
    <p:spTree>
      <p:nvGrpSpPr>
        <p:cNvPr id="1" name=""/>
        <p:cNvGrpSpPr/>
        <p:nvPr/>
      </p:nvGrpSpPr>
      <p:grpSpPr>
        <a:xfrm>
          <a:off x="0" y="0"/>
          <a:ext cx="0" cy="0"/>
          <a:chOff x="0" y="0"/>
          <a:chExt cx="0" cy="0"/>
        </a:xfrm>
      </p:grpSpPr>
      <p:sp>
        <p:nvSpPr>
          <p:cNvPr id="2" name="标题 1"/>
          <p:cNvSpPr>
            <a:spLocks noGrp="1"/>
          </p:cNvSpPr>
          <p:nvPr>
            <p:ph type="title" sz="quarter"/>
          </p:nvPr>
        </p:nvSpPr>
        <p:spPr>
          <a:xfrm>
            <a:off x="685800" y="685800"/>
            <a:ext cx="7772400" cy="762000"/>
          </a:xfrm>
        </p:spPr>
        <p:txBody>
          <a:bodyPr/>
          <a:lstStyle/>
          <a:p>
            <a:r>
              <a:rPr lang="zh-CN" altLang="en-US"/>
              <a:t>单击此处编辑母版标题样式</a:t>
            </a:r>
          </a:p>
        </p:txBody>
      </p:sp>
      <p:sp>
        <p:nvSpPr>
          <p:cNvPr id="3" name="内容占位符 2"/>
          <p:cNvSpPr>
            <a:spLocks noGrp="1"/>
          </p:cNvSpPr>
          <p:nvPr>
            <p:ph sz="quarter" idx="1"/>
          </p:nvPr>
        </p:nvSpPr>
        <p:spPr>
          <a:xfrm>
            <a:off x="838200" y="1752600"/>
            <a:ext cx="3810000" cy="1981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4800600" y="1752600"/>
            <a:ext cx="3810000" cy="1981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p:nvPr>
        </p:nvSpPr>
        <p:spPr>
          <a:xfrm>
            <a:off x="838200" y="3886200"/>
            <a:ext cx="3810000" cy="1981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内容占位符 5"/>
          <p:cNvSpPr>
            <a:spLocks noGrp="1"/>
          </p:cNvSpPr>
          <p:nvPr>
            <p:ph sz="quarter" idx="4"/>
          </p:nvPr>
        </p:nvSpPr>
        <p:spPr>
          <a:xfrm>
            <a:off x="4800600" y="3886200"/>
            <a:ext cx="3810000" cy="1981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5">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zh-CN"/>
          </a:p>
        </p:txBody>
      </p:sp>
      <p:sp>
        <p:nvSpPr>
          <p:cNvPr id="8" name="Rectangle 6">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zh-CN"/>
          </a:p>
        </p:txBody>
      </p:sp>
      <p:sp>
        <p:nvSpPr>
          <p:cNvPr id="9" name="Rectangle 7">
            <a:extLst>
              <a:ext uri="{FF2B5EF4-FFF2-40B4-BE49-F238E27FC236}"/>
            </a:extLst>
          </p:cNvPr>
          <p:cNvSpPr>
            <a:spLocks noGrp="1" noChangeArrowheads="1"/>
          </p:cNvSpPr>
          <p:nvPr>
            <p:ph type="sldNum" sz="quarter" idx="12"/>
          </p:nvPr>
        </p:nvSpPr>
        <p:spPr/>
        <p:txBody>
          <a:bodyPr/>
          <a:lstStyle>
            <a:lvl1pPr>
              <a:defRPr/>
            </a:lvl1pPr>
          </a:lstStyle>
          <a:p>
            <a:pPr>
              <a:defRPr/>
            </a:pPr>
            <a:fld id="{FBAA8CCB-99C3-482C-BABE-4148C03DAD2F}" type="slidenum">
              <a:rPr lang="en-US" altLang="zh-CN"/>
              <a:pPr>
                <a:defRPr/>
              </a:pPr>
              <a:t>‹#›</a:t>
            </a:fld>
            <a:endParaRPr lang="en-US" altLang="zh-CN"/>
          </a:p>
        </p:txBody>
      </p:sp>
    </p:spTree>
    <p:extLst>
      <p:ext uri="{BB962C8B-B14F-4D97-AF65-F5344CB8AC3E}">
        <p14:creationId xmlns:p14="http://schemas.microsoft.com/office/powerpoint/2010/main" val="642626991"/>
      </p:ext>
    </p:extLst>
  </p:cSld>
  <p:clrMapOvr>
    <a:masterClrMapping/>
  </p:clrMapOvr>
  <p:transition>
    <p:random/>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woObjAndObj" preserve="1">
  <p:cSld name="标题，两项小型内容和一项型大内容">
    <p:spTree>
      <p:nvGrpSpPr>
        <p:cNvPr id="1" name=""/>
        <p:cNvGrpSpPr/>
        <p:nvPr/>
      </p:nvGrpSpPr>
      <p:grpSpPr>
        <a:xfrm>
          <a:off x="0" y="0"/>
          <a:ext cx="0" cy="0"/>
          <a:chOff x="0" y="0"/>
          <a:chExt cx="0" cy="0"/>
        </a:xfrm>
      </p:grpSpPr>
      <p:sp>
        <p:nvSpPr>
          <p:cNvPr id="2" name="标题 1"/>
          <p:cNvSpPr>
            <a:spLocks noGrp="1"/>
          </p:cNvSpPr>
          <p:nvPr>
            <p:ph type="title"/>
          </p:nvPr>
        </p:nvSpPr>
        <p:spPr>
          <a:xfrm>
            <a:off x="685800" y="685800"/>
            <a:ext cx="7772400" cy="762000"/>
          </a:xfrm>
        </p:spPr>
        <p:txBody>
          <a:bodyPr/>
          <a:lstStyle/>
          <a:p>
            <a:r>
              <a:rPr lang="zh-CN" altLang="en-US"/>
              <a:t>单击此处编辑母版标题样式</a:t>
            </a:r>
          </a:p>
        </p:txBody>
      </p:sp>
      <p:sp>
        <p:nvSpPr>
          <p:cNvPr id="3" name="内容占位符 2"/>
          <p:cNvSpPr>
            <a:spLocks noGrp="1"/>
          </p:cNvSpPr>
          <p:nvPr>
            <p:ph sz="quarter" idx="1"/>
          </p:nvPr>
        </p:nvSpPr>
        <p:spPr>
          <a:xfrm>
            <a:off x="838200" y="1752600"/>
            <a:ext cx="3810000" cy="1981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838200" y="3886200"/>
            <a:ext cx="3810000" cy="1981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half" idx="3"/>
          </p:nvPr>
        </p:nvSpPr>
        <p:spPr>
          <a:xfrm>
            <a:off x="4800600" y="1752600"/>
            <a:ext cx="3810000" cy="41148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Rectangle 5">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zh-CN"/>
          </a:p>
        </p:txBody>
      </p:sp>
      <p:sp>
        <p:nvSpPr>
          <p:cNvPr id="7" name="Rectangle 6">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zh-CN"/>
          </a:p>
        </p:txBody>
      </p:sp>
      <p:sp>
        <p:nvSpPr>
          <p:cNvPr id="8" name="Rectangle 7">
            <a:extLst>
              <a:ext uri="{FF2B5EF4-FFF2-40B4-BE49-F238E27FC236}"/>
            </a:extLst>
          </p:cNvPr>
          <p:cNvSpPr>
            <a:spLocks noGrp="1" noChangeArrowheads="1"/>
          </p:cNvSpPr>
          <p:nvPr>
            <p:ph type="sldNum" sz="quarter" idx="12"/>
          </p:nvPr>
        </p:nvSpPr>
        <p:spPr/>
        <p:txBody>
          <a:bodyPr/>
          <a:lstStyle>
            <a:lvl1pPr>
              <a:defRPr/>
            </a:lvl1pPr>
          </a:lstStyle>
          <a:p>
            <a:pPr>
              <a:defRPr/>
            </a:pPr>
            <a:fld id="{8C535461-1500-4437-B771-41DB570A6DC7}" type="slidenum">
              <a:rPr lang="en-US" altLang="zh-CN"/>
              <a:pPr>
                <a:defRPr/>
              </a:pPr>
              <a:t>‹#›</a:t>
            </a:fld>
            <a:endParaRPr lang="en-US" altLang="zh-CN"/>
          </a:p>
        </p:txBody>
      </p:sp>
    </p:spTree>
    <p:extLst>
      <p:ext uri="{BB962C8B-B14F-4D97-AF65-F5344CB8AC3E}">
        <p14:creationId xmlns:p14="http://schemas.microsoft.com/office/powerpoint/2010/main" val="1748130230"/>
      </p:ext>
    </p:extLst>
  </p:cSld>
  <p:clrMapOvr>
    <a:masterClrMapping/>
  </p:clrMapOvr>
  <p:transition>
    <p:random/>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type="twoObjAndTx" preserve="1">
  <p:cSld name="标题，两项内容与文本">
    <p:spTree>
      <p:nvGrpSpPr>
        <p:cNvPr id="1" name=""/>
        <p:cNvGrpSpPr/>
        <p:nvPr/>
      </p:nvGrpSpPr>
      <p:grpSpPr>
        <a:xfrm>
          <a:off x="0" y="0"/>
          <a:ext cx="0" cy="0"/>
          <a:chOff x="0" y="0"/>
          <a:chExt cx="0" cy="0"/>
        </a:xfrm>
      </p:grpSpPr>
      <p:sp>
        <p:nvSpPr>
          <p:cNvPr id="2" name="标题 1"/>
          <p:cNvSpPr>
            <a:spLocks noGrp="1"/>
          </p:cNvSpPr>
          <p:nvPr>
            <p:ph type="title"/>
          </p:nvPr>
        </p:nvSpPr>
        <p:spPr>
          <a:xfrm>
            <a:off x="685800" y="685800"/>
            <a:ext cx="7772400" cy="762000"/>
          </a:xfrm>
        </p:spPr>
        <p:txBody>
          <a:bodyPr/>
          <a:lstStyle/>
          <a:p>
            <a:r>
              <a:rPr lang="zh-CN" altLang="en-US"/>
              <a:t>单击此处编辑母版标题样式</a:t>
            </a:r>
          </a:p>
        </p:txBody>
      </p:sp>
      <p:sp>
        <p:nvSpPr>
          <p:cNvPr id="3" name="内容占位符 2"/>
          <p:cNvSpPr>
            <a:spLocks noGrp="1"/>
          </p:cNvSpPr>
          <p:nvPr>
            <p:ph sz="quarter" idx="1"/>
          </p:nvPr>
        </p:nvSpPr>
        <p:spPr>
          <a:xfrm>
            <a:off x="838200" y="1752600"/>
            <a:ext cx="3810000" cy="1981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838200" y="3886200"/>
            <a:ext cx="3810000" cy="1981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half" idx="3"/>
          </p:nvPr>
        </p:nvSpPr>
        <p:spPr>
          <a:xfrm>
            <a:off x="4800600" y="1752600"/>
            <a:ext cx="3810000" cy="41148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Rectangle 5">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zh-CN"/>
          </a:p>
        </p:txBody>
      </p:sp>
      <p:sp>
        <p:nvSpPr>
          <p:cNvPr id="7" name="Rectangle 6">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zh-CN"/>
          </a:p>
        </p:txBody>
      </p:sp>
      <p:sp>
        <p:nvSpPr>
          <p:cNvPr id="8" name="Rectangle 7">
            <a:extLst>
              <a:ext uri="{FF2B5EF4-FFF2-40B4-BE49-F238E27FC236}"/>
            </a:extLst>
          </p:cNvPr>
          <p:cNvSpPr>
            <a:spLocks noGrp="1" noChangeArrowheads="1"/>
          </p:cNvSpPr>
          <p:nvPr>
            <p:ph type="sldNum" sz="quarter" idx="12"/>
          </p:nvPr>
        </p:nvSpPr>
        <p:spPr/>
        <p:txBody>
          <a:bodyPr/>
          <a:lstStyle>
            <a:lvl1pPr>
              <a:defRPr/>
            </a:lvl1pPr>
          </a:lstStyle>
          <a:p>
            <a:pPr>
              <a:defRPr/>
            </a:pPr>
            <a:fld id="{1E75A9BD-7524-4348-A932-8B1634C4B918}" type="slidenum">
              <a:rPr lang="en-US" altLang="zh-CN"/>
              <a:pPr>
                <a:defRPr/>
              </a:pPr>
              <a:t>‹#›</a:t>
            </a:fld>
            <a:endParaRPr lang="en-US" altLang="zh-CN"/>
          </a:p>
        </p:txBody>
      </p:sp>
    </p:spTree>
    <p:extLst>
      <p:ext uri="{BB962C8B-B14F-4D97-AF65-F5344CB8AC3E}">
        <p14:creationId xmlns:p14="http://schemas.microsoft.com/office/powerpoint/2010/main" val="1994527533"/>
      </p:ext>
    </p:extLst>
  </p:cSld>
  <p:clrMapOvr>
    <a:masterClrMapping/>
  </p:clrMapOvr>
  <p:transition>
    <p:random/>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685800" y="685800"/>
            <a:ext cx="7772400" cy="762000"/>
          </a:xfrm>
        </p:spPr>
        <p:txBody>
          <a:bodyPr/>
          <a:lstStyle/>
          <a:p>
            <a:r>
              <a:rPr lang="zh-CN" altLang="en-US"/>
              <a:t>单击此处编辑母版标题样式</a:t>
            </a:r>
          </a:p>
        </p:txBody>
      </p:sp>
      <p:sp>
        <p:nvSpPr>
          <p:cNvPr id="3" name="表格占位符 2"/>
          <p:cNvSpPr>
            <a:spLocks noGrp="1"/>
          </p:cNvSpPr>
          <p:nvPr>
            <p:ph type="tbl" idx="1"/>
          </p:nvPr>
        </p:nvSpPr>
        <p:spPr>
          <a:xfrm>
            <a:off x="838200" y="1752600"/>
            <a:ext cx="7772400" cy="4114800"/>
          </a:xfrm>
        </p:spPr>
        <p:txBody>
          <a:bodyPr/>
          <a:lstStyle/>
          <a:p>
            <a:pPr lvl="0"/>
            <a:endParaRPr lang="zh-CN" altLang="en-US" noProof="0"/>
          </a:p>
        </p:txBody>
      </p:sp>
      <p:sp>
        <p:nvSpPr>
          <p:cNvPr id="4" name="Rectangle 5">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zh-CN"/>
          </a:p>
        </p:txBody>
      </p:sp>
      <p:sp>
        <p:nvSpPr>
          <p:cNvPr id="5" name="Rectangle 6">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zh-CN"/>
          </a:p>
        </p:txBody>
      </p:sp>
      <p:sp>
        <p:nvSpPr>
          <p:cNvPr id="6" name="Rectangle 7">
            <a:extLst>
              <a:ext uri="{FF2B5EF4-FFF2-40B4-BE49-F238E27FC236}"/>
            </a:extLst>
          </p:cNvPr>
          <p:cNvSpPr>
            <a:spLocks noGrp="1" noChangeArrowheads="1"/>
          </p:cNvSpPr>
          <p:nvPr>
            <p:ph type="sldNum" sz="quarter" idx="12"/>
          </p:nvPr>
        </p:nvSpPr>
        <p:spPr/>
        <p:txBody>
          <a:bodyPr/>
          <a:lstStyle>
            <a:lvl1pPr>
              <a:defRPr/>
            </a:lvl1pPr>
          </a:lstStyle>
          <a:p>
            <a:pPr>
              <a:defRPr/>
            </a:pPr>
            <a:fld id="{7C7791D2-20E7-4699-90BD-37637C5A5435}" type="slidenum">
              <a:rPr lang="en-US" altLang="zh-CN"/>
              <a:pPr>
                <a:defRPr/>
              </a:pPr>
              <a:t>‹#›</a:t>
            </a:fld>
            <a:endParaRPr lang="en-US" altLang="zh-CN"/>
          </a:p>
        </p:txBody>
      </p:sp>
    </p:spTree>
    <p:extLst>
      <p:ext uri="{BB962C8B-B14F-4D97-AF65-F5344CB8AC3E}">
        <p14:creationId xmlns:p14="http://schemas.microsoft.com/office/powerpoint/2010/main" val="1598063219"/>
      </p:ext>
    </p:extLst>
  </p:cSld>
  <p:clrMapOvr>
    <a:masterClrMapping/>
  </p:clrMapOvr>
  <p:transition>
    <p:random/>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7526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800600" y="17526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5">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zh-CN"/>
          </a:p>
        </p:txBody>
      </p:sp>
      <p:sp>
        <p:nvSpPr>
          <p:cNvPr id="6" name="Rectangle 6">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zh-CN"/>
          </a:p>
        </p:txBody>
      </p:sp>
      <p:sp>
        <p:nvSpPr>
          <p:cNvPr id="7" name="Rectangle 7">
            <a:extLst>
              <a:ext uri="{FF2B5EF4-FFF2-40B4-BE49-F238E27FC236}"/>
            </a:extLst>
          </p:cNvPr>
          <p:cNvSpPr>
            <a:spLocks noGrp="1" noChangeArrowheads="1"/>
          </p:cNvSpPr>
          <p:nvPr>
            <p:ph type="sldNum" sz="quarter" idx="12"/>
          </p:nvPr>
        </p:nvSpPr>
        <p:spPr/>
        <p:txBody>
          <a:bodyPr/>
          <a:lstStyle>
            <a:lvl1pPr>
              <a:defRPr/>
            </a:lvl1pPr>
          </a:lstStyle>
          <a:p>
            <a:pPr>
              <a:defRPr/>
            </a:pPr>
            <a:fld id="{3BBF5D49-55E1-481A-8BA3-945019B3C62C}" type="slidenum">
              <a:rPr lang="en-US" altLang="zh-CN"/>
              <a:pPr>
                <a:defRPr/>
              </a:pPr>
              <a:t>‹#›</a:t>
            </a:fld>
            <a:endParaRPr lang="en-US" altLang="zh-CN"/>
          </a:p>
        </p:txBody>
      </p:sp>
    </p:spTree>
    <p:extLst>
      <p:ext uri="{BB962C8B-B14F-4D97-AF65-F5344CB8AC3E}">
        <p14:creationId xmlns:p14="http://schemas.microsoft.com/office/powerpoint/2010/main" val="3440385817"/>
      </p:ext>
    </p:extLst>
  </p:cSld>
  <p:clrMapOvr>
    <a:masterClrMapping/>
  </p:clrMapOvr>
  <p:transition>
    <p:random/>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5">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zh-CN"/>
          </a:p>
        </p:txBody>
      </p:sp>
      <p:sp>
        <p:nvSpPr>
          <p:cNvPr id="8" name="Rectangle 6">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zh-CN"/>
          </a:p>
        </p:txBody>
      </p:sp>
      <p:sp>
        <p:nvSpPr>
          <p:cNvPr id="9" name="Rectangle 7">
            <a:extLst>
              <a:ext uri="{FF2B5EF4-FFF2-40B4-BE49-F238E27FC236}"/>
            </a:extLst>
          </p:cNvPr>
          <p:cNvSpPr>
            <a:spLocks noGrp="1" noChangeArrowheads="1"/>
          </p:cNvSpPr>
          <p:nvPr>
            <p:ph type="sldNum" sz="quarter" idx="12"/>
          </p:nvPr>
        </p:nvSpPr>
        <p:spPr/>
        <p:txBody>
          <a:bodyPr/>
          <a:lstStyle>
            <a:lvl1pPr>
              <a:defRPr/>
            </a:lvl1pPr>
          </a:lstStyle>
          <a:p>
            <a:pPr>
              <a:defRPr/>
            </a:pPr>
            <a:fld id="{2D6E790B-925F-453D-AB03-437397887414}" type="slidenum">
              <a:rPr lang="en-US" altLang="zh-CN"/>
              <a:pPr>
                <a:defRPr/>
              </a:pPr>
              <a:t>‹#›</a:t>
            </a:fld>
            <a:endParaRPr lang="en-US" altLang="zh-CN"/>
          </a:p>
        </p:txBody>
      </p:sp>
    </p:spTree>
    <p:extLst>
      <p:ext uri="{BB962C8B-B14F-4D97-AF65-F5344CB8AC3E}">
        <p14:creationId xmlns:p14="http://schemas.microsoft.com/office/powerpoint/2010/main" val="105643920"/>
      </p:ext>
    </p:extLst>
  </p:cSld>
  <p:clrMapOvr>
    <a:masterClrMapping/>
  </p:clrMapOvr>
  <p:transition>
    <p:random/>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5">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zh-CN"/>
          </a:p>
        </p:txBody>
      </p:sp>
      <p:sp>
        <p:nvSpPr>
          <p:cNvPr id="4" name="Rectangle 6">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zh-CN"/>
          </a:p>
        </p:txBody>
      </p:sp>
      <p:sp>
        <p:nvSpPr>
          <p:cNvPr id="5" name="Rectangle 7">
            <a:extLst>
              <a:ext uri="{FF2B5EF4-FFF2-40B4-BE49-F238E27FC236}"/>
            </a:extLst>
          </p:cNvPr>
          <p:cNvSpPr>
            <a:spLocks noGrp="1" noChangeArrowheads="1"/>
          </p:cNvSpPr>
          <p:nvPr>
            <p:ph type="sldNum" sz="quarter" idx="12"/>
          </p:nvPr>
        </p:nvSpPr>
        <p:spPr/>
        <p:txBody>
          <a:bodyPr/>
          <a:lstStyle>
            <a:lvl1pPr>
              <a:defRPr/>
            </a:lvl1pPr>
          </a:lstStyle>
          <a:p>
            <a:pPr>
              <a:defRPr/>
            </a:pPr>
            <a:fld id="{7A48258D-41A2-4928-861D-C0FC723E9906}" type="slidenum">
              <a:rPr lang="en-US" altLang="zh-CN"/>
              <a:pPr>
                <a:defRPr/>
              </a:pPr>
              <a:t>‹#›</a:t>
            </a:fld>
            <a:endParaRPr lang="en-US" altLang="zh-CN"/>
          </a:p>
        </p:txBody>
      </p:sp>
    </p:spTree>
    <p:extLst>
      <p:ext uri="{BB962C8B-B14F-4D97-AF65-F5344CB8AC3E}">
        <p14:creationId xmlns:p14="http://schemas.microsoft.com/office/powerpoint/2010/main" val="1204263563"/>
      </p:ext>
    </p:extLst>
  </p:cSld>
  <p:clrMapOvr>
    <a:masterClrMapping/>
  </p:clrMapOvr>
  <p:transition>
    <p:random/>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Rectangle 5">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zh-CN"/>
          </a:p>
        </p:txBody>
      </p:sp>
      <p:sp>
        <p:nvSpPr>
          <p:cNvPr id="3" name="Rectangle 6">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zh-CN"/>
          </a:p>
        </p:txBody>
      </p:sp>
      <p:sp>
        <p:nvSpPr>
          <p:cNvPr id="4" name="Rectangle 7">
            <a:extLst>
              <a:ext uri="{FF2B5EF4-FFF2-40B4-BE49-F238E27FC236}"/>
            </a:extLst>
          </p:cNvPr>
          <p:cNvSpPr>
            <a:spLocks noGrp="1" noChangeArrowheads="1"/>
          </p:cNvSpPr>
          <p:nvPr>
            <p:ph type="sldNum" sz="quarter" idx="12"/>
          </p:nvPr>
        </p:nvSpPr>
        <p:spPr/>
        <p:txBody>
          <a:bodyPr/>
          <a:lstStyle>
            <a:lvl1pPr>
              <a:defRPr/>
            </a:lvl1pPr>
          </a:lstStyle>
          <a:p>
            <a:pPr>
              <a:defRPr/>
            </a:pPr>
            <a:fld id="{2D8A276A-5CBB-4B35-AEB3-5487A407F5DA}" type="slidenum">
              <a:rPr lang="en-US" altLang="zh-CN"/>
              <a:pPr>
                <a:defRPr/>
              </a:pPr>
              <a:t>‹#›</a:t>
            </a:fld>
            <a:endParaRPr lang="en-US" altLang="zh-CN"/>
          </a:p>
        </p:txBody>
      </p:sp>
    </p:spTree>
    <p:extLst>
      <p:ext uri="{BB962C8B-B14F-4D97-AF65-F5344CB8AC3E}">
        <p14:creationId xmlns:p14="http://schemas.microsoft.com/office/powerpoint/2010/main" val="721607697"/>
      </p:ext>
    </p:extLst>
  </p:cSld>
  <p:clrMapOvr>
    <a:masterClrMapping/>
  </p:clrMapOvr>
  <p:transition>
    <p:random/>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5">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zh-CN"/>
          </a:p>
        </p:txBody>
      </p:sp>
      <p:sp>
        <p:nvSpPr>
          <p:cNvPr id="6" name="Rectangle 6">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zh-CN"/>
          </a:p>
        </p:txBody>
      </p:sp>
      <p:sp>
        <p:nvSpPr>
          <p:cNvPr id="7" name="Rectangle 7">
            <a:extLst>
              <a:ext uri="{FF2B5EF4-FFF2-40B4-BE49-F238E27FC236}"/>
            </a:extLst>
          </p:cNvPr>
          <p:cNvSpPr>
            <a:spLocks noGrp="1" noChangeArrowheads="1"/>
          </p:cNvSpPr>
          <p:nvPr>
            <p:ph type="sldNum" sz="quarter" idx="12"/>
          </p:nvPr>
        </p:nvSpPr>
        <p:spPr/>
        <p:txBody>
          <a:bodyPr/>
          <a:lstStyle>
            <a:lvl1pPr>
              <a:defRPr/>
            </a:lvl1pPr>
          </a:lstStyle>
          <a:p>
            <a:pPr>
              <a:defRPr/>
            </a:pPr>
            <a:fld id="{6C105FA6-2E13-4369-AE64-B1482777A9B4}" type="slidenum">
              <a:rPr lang="en-US" altLang="zh-CN"/>
              <a:pPr>
                <a:defRPr/>
              </a:pPr>
              <a:t>‹#›</a:t>
            </a:fld>
            <a:endParaRPr lang="en-US" altLang="zh-CN"/>
          </a:p>
        </p:txBody>
      </p:sp>
    </p:spTree>
    <p:extLst>
      <p:ext uri="{BB962C8B-B14F-4D97-AF65-F5344CB8AC3E}">
        <p14:creationId xmlns:p14="http://schemas.microsoft.com/office/powerpoint/2010/main" val="344378134"/>
      </p:ext>
    </p:extLst>
  </p:cSld>
  <p:clrMapOvr>
    <a:masterClrMapping/>
  </p:clrMapOvr>
  <p:transition>
    <p:random/>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5">
            <a:extLst>
              <a:ext uri="{FF2B5EF4-FFF2-40B4-BE49-F238E27FC236}"/>
            </a:extLst>
          </p:cNvPr>
          <p:cNvSpPr>
            <a:spLocks noGrp="1" noChangeArrowheads="1"/>
          </p:cNvSpPr>
          <p:nvPr>
            <p:ph type="dt" sz="half" idx="10"/>
          </p:nvPr>
        </p:nvSpPr>
        <p:spPr/>
        <p:txBody>
          <a:bodyPr/>
          <a:lstStyle>
            <a:lvl1pPr>
              <a:defRPr/>
            </a:lvl1pPr>
          </a:lstStyle>
          <a:p>
            <a:pPr>
              <a:defRPr/>
            </a:pPr>
            <a:endParaRPr lang="en-US" altLang="zh-CN"/>
          </a:p>
        </p:txBody>
      </p:sp>
      <p:sp>
        <p:nvSpPr>
          <p:cNvPr id="6" name="Rectangle 6">
            <a:extLst>
              <a:ext uri="{FF2B5EF4-FFF2-40B4-BE49-F238E27FC236}"/>
            </a:extLst>
          </p:cNvPr>
          <p:cNvSpPr>
            <a:spLocks noGrp="1" noChangeArrowheads="1"/>
          </p:cNvSpPr>
          <p:nvPr>
            <p:ph type="ftr" sz="quarter" idx="11"/>
          </p:nvPr>
        </p:nvSpPr>
        <p:spPr/>
        <p:txBody>
          <a:bodyPr/>
          <a:lstStyle>
            <a:lvl1pPr>
              <a:defRPr/>
            </a:lvl1pPr>
          </a:lstStyle>
          <a:p>
            <a:pPr>
              <a:defRPr/>
            </a:pPr>
            <a:endParaRPr lang="en-US" altLang="zh-CN"/>
          </a:p>
        </p:txBody>
      </p:sp>
      <p:sp>
        <p:nvSpPr>
          <p:cNvPr id="7" name="Rectangle 7">
            <a:extLst>
              <a:ext uri="{FF2B5EF4-FFF2-40B4-BE49-F238E27FC236}"/>
            </a:extLst>
          </p:cNvPr>
          <p:cNvSpPr>
            <a:spLocks noGrp="1" noChangeArrowheads="1"/>
          </p:cNvSpPr>
          <p:nvPr>
            <p:ph type="sldNum" sz="quarter" idx="12"/>
          </p:nvPr>
        </p:nvSpPr>
        <p:spPr/>
        <p:txBody>
          <a:bodyPr/>
          <a:lstStyle>
            <a:lvl1pPr>
              <a:defRPr/>
            </a:lvl1pPr>
          </a:lstStyle>
          <a:p>
            <a:pPr>
              <a:defRPr/>
            </a:pPr>
            <a:fld id="{B8321E56-0049-4649-B723-9251BAC4D1EF}" type="slidenum">
              <a:rPr lang="en-US" altLang="zh-CN"/>
              <a:pPr>
                <a:defRPr/>
              </a:pPr>
              <a:t>‹#›</a:t>
            </a:fld>
            <a:endParaRPr lang="en-US" altLang="zh-CN"/>
          </a:p>
        </p:txBody>
      </p:sp>
    </p:spTree>
    <p:extLst>
      <p:ext uri="{BB962C8B-B14F-4D97-AF65-F5344CB8AC3E}">
        <p14:creationId xmlns:p14="http://schemas.microsoft.com/office/powerpoint/2010/main" val="2765902871"/>
      </p:ext>
    </p:extLst>
  </p:cSld>
  <p:clrMapOvr>
    <a:masterClrMapping/>
  </p:clrMapOvr>
  <p:transition>
    <p:random/>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jpe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slideLayout" Target="../slideLayouts/slideLayout32.xml"/><Relationship Id="rId18" Type="http://schemas.openxmlformats.org/officeDocument/2006/relationships/slideLayout" Target="../slideLayouts/slideLayout37.xml"/><Relationship Id="rId3" Type="http://schemas.openxmlformats.org/officeDocument/2006/relationships/slideLayout" Target="../slideLayouts/slideLayout22.xml"/><Relationship Id="rId21" Type="http://schemas.openxmlformats.org/officeDocument/2006/relationships/image" Target="../media/image1.jpeg"/><Relationship Id="rId7" Type="http://schemas.openxmlformats.org/officeDocument/2006/relationships/slideLayout" Target="../slideLayouts/slideLayout26.xml"/><Relationship Id="rId12" Type="http://schemas.openxmlformats.org/officeDocument/2006/relationships/slideLayout" Target="../slideLayouts/slideLayout31.xml"/><Relationship Id="rId17" Type="http://schemas.openxmlformats.org/officeDocument/2006/relationships/slideLayout" Target="../slideLayouts/slideLayout36.xml"/><Relationship Id="rId2" Type="http://schemas.openxmlformats.org/officeDocument/2006/relationships/slideLayout" Target="../slideLayouts/slideLayout21.xml"/><Relationship Id="rId16" Type="http://schemas.openxmlformats.org/officeDocument/2006/relationships/slideLayout" Target="../slideLayouts/slideLayout35.xml"/><Relationship Id="rId20" Type="http://schemas.openxmlformats.org/officeDocument/2006/relationships/theme" Target="../theme/theme2.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5" Type="http://schemas.openxmlformats.org/officeDocument/2006/relationships/slideLayout" Target="../slideLayouts/slideLayout34.xml"/><Relationship Id="rId10" Type="http://schemas.openxmlformats.org/officeDocument/2006/relationships/slideLayout" Target="../slideLayouts/slideLayout29.xml"/><Relationship Id="rId19" Type="http://schemas.openxmlformats.org/officeDocument/2006/relationships/slideLayout" Target="../slideLayouts/slideLayout38.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1026" name="Picture 2" descr="VCC"/>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3"/>
          <p:cNvSpPr>
            <a:spLocks noGrp="1" noChangeArrowheads="1"/>
          </p:cNvSpPr>
          <p:nvPr>
            <p:ph type="title"/>
          </p:nvPr>
        </p:nvSpPr>
        <p:spPr bwMode="auto">
          <a:xfrm>
            <a:off x="685800" y="685800"/>
            <a:ext cx="7772400"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r>
              <a:rPr lang="en-US" altLang="zh-CN" smtClean="0"/>
              <a:t>a</a:t>
            </a:r>
            <a:r>
              <a:rPr lang="zh-CN" altLang="en-US" smtClean="0"/>
              <a:t>单击此处编辑母版标题样式</a:t>
            </a:r>
          </a:p>
        </p:txBody>
      </p:sp>
      <p:sp>
        <p:nvSpPr>
          <p:cNvPr id="1028" name="Rectangle 4"/>
          <p:cNvSpPr>
            <a:spLocks noGrp="1" noChangeArrowheads="1"/>
          </p:cNvSpPr>
          <p:nvPr>
            <p:ph type="body" idx="1"/>
          </p:nvPr>
        </p:nvSpPr>
        <p:spPr bwMode="auto">
          <a:xfrm>
            <a:off x="838200" y="17526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smtClean="0"/>
              <a:t> a</a:t>
            </a:r>
            <a:r>
              <a:rPr lang="zh-CN" altLang="en-US" smtClean="0"/>
              <a:t>单击此处编辑母版文本样式</a:t>
            </a:r>
          </a:p>
          <a:p>
            <a:pPr lvl="1"/>
            <a:r>
              <a:rPr lang="en-US" altLang="zh-CN" smtClean="0"/>
              <a:t>a</a:t>
            </a:r>
            <a:r>
              <a:rPr lang="zh-CN" altLang="en-US" smtClean="0"/>
              <a:t>第二级</a:t>
            </a:r>
          </a:p>
          <a:p>
            <a:pPr lvl="2"/>
            <a:r>
              <a:rPr lang="en-US" altLang="zh-CN" smtClean="0"/>
              <a:t>a</a:t>
            </a:r>
            <a:r>
              <a:rPr lang="zh-CN" altLang="en-US" smtClean="0"/>
              <a:t>第三级</a:t>
            </a:r>
          </a:p>
          <a:p>
            <a:pPr lvl="3"/>
            <a:r>
              <a:rPr lang="zh-CN" altLang="en-US" smtClean="0"/>
              <a:t>第四级</a:t>
            </a:r>
          </a:p>
          <a:p>
            <a:pPr lvl="4"/>
            <a:r>
              <a:rPr lang="zh-CN" altLang="en-US" smtClean="0"/>
              <a:t>第五级</a:t>
            </a:r>
          </a:p>
        </p:txBody>
      </p:sp>
      <p:sp>
        <p:nvSpPr>
          <p:cNvPr id="4101" name="Rectangle 5">
            <a:extLst>
              <a:ext uri="{FF2B5EF4-FFF2-40B4-BE49-F238E27FC236}"/>
            </a:extLst>
          </p:cNvPr>
          <p:cNvSpPr>
            <a:spLocks noGrp="1" noChangeArrowheads="1"/>
          </p:cNvSpPr>
          <p:nvPr>
            <p:ph type="dt" sz="half" idx="2"/>
          </p:nvPr>
        </p:nvSpPr>
        <p:spPr bwMode="auto">
          <a:xfrm>
            <a:off x="712788" y="631348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spcBef>
                <a:spcPct val="0"/>
              </a:spcBef>
              <a:buClrTx/>
              <a:buSzTx/>
              <a:buFontTx/>
              <a:buNone/>
              <a:defRPr kumimoji="0" sz="1400">
                <a:solidFill>
                  <a:schemeClr val="tx1"/>
                </a:solidFill>
                <a:latin typeface="Arial" charset="0"/>
                <a:ea typeface="宋体" pitchFamily="2" charset="-122"/>
              </a:defRPr>
            </a:lvl1pPr>
          </a:lstStyle>
          <a:p>
            <a:pPr>
              <a:defRPr/>
            </a:pPr>
            <a:endParaRPr lang="en-US" altLang="zh-CN"/>
          </a:p>
        </p:txBody>
      </p:sp>
      <p:sp>
        <p:nvSpPr>
          <p:cNvPr id="4102" name="Rectangle 6">
            <a:extLst>
              <a:ext uri="{FF2B5EF4-FFF2-40B4-BE49-F238E27FC236}"/>
            </a:extLst>
          </p:cNvPr>
          <p:cNvSpPr>
            <a:spLocks noGrp="1" noChangeArrowheads="1"/>
          </p:cNvSpPr>
          <p:nvPr>
            <p:ph type="ftr" sz="quarter" idx="3"/>
          </p:nvPr>
        </p:nvSpPr>
        <p:spPr bwMode="auto">
          <a:xfrm>
            <a:off x="3151188" y="6313488"/>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spcBef>
                <a:spcPct val="0"/>
              </a:spcBef>
              <a:buClrTx/>
              <a:buSzTx/>
              <a:buFontTx/>
              <a:buNone/>
              <a:defRPr kumimoji="0" sz="1400">
                <a:solidFill>
                  <a:schemeClr val="tx1"/>
                </a:solidFill>
                <a:latin typeface="Arial" charset="0"/>
                <a:ea typeface="宋体" pitchFamily="2" charset="-122"/>
              </a:defRPr>
            </a:lvl1pPr>
          </a:lstStyle>
          <a:p>
            <a:pPr>
              <a:defRPr/>
            </a:pPr>
            <a:endParaRPr lang="en-US" altLang="zh-CN"/>
          </a:p>
        </p:txBody>
      </p:sp>
      <p:sp>
        <p:nvSpPr>
          <p:cNvPr id="4103" name="Rectangle 7">
            <a:extLst>
              <a:ext uri="{FF2B5EF4-FFF2-40B4-BE49-F238E27FC236}"/>
            </a:extLst>
          </p:cNvPr>
          <p:cNvSpPr>
            <a:spLocks noGrp="1" noChangeArrowheads="1"/>
          </p:cNvSpPr>
          <p:nvPr>
            <p:ph type="sldNum" sz="quarter" idx="4"/>
          </p:nvPr>
        </p:nvSpPr>
        <p:spPr bwMode="auto">
          <a:xfrm>
            <a:off x="6580188" y="631348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kumimoji="0" sz="1400">
                <a:solidFill>
                  <a:schemeClr val="tx1"/>
                </a:solidFill>
                <a:latin typeface="Arial" charset="0"/>
                <a:ea typeface="宋体" pitchFamily="2" charset="-122"/>
              </a:defRPr>
            </a:lvl1pPr>
          </a:lstStyle>
          <a:p>
            <a:pPr>
              <a:defRPr/>
            </a:pPr>
            <a:fld id="{C5FC0DED-D290-4ACB-9C81-344E48301496}"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sldLayoutIdLst>
    <p:sldLayoutId id="2147483907" r:id="rId1"/>
    <p:sldLayoutId id="2147483908" r:id="rId2"/>
    <p:sldLayoutId id="2147483909" r:id="rId3"/>
    <p:sldLayoutId id="2147483910" r:id="rId4"/>
    <p:sldLayoutId id="2147483911" r:id="rId5"/>
    <p:sldLayoutId id="2147483912" r:id="rId6"/>
    <p:sldLayoutId id="2147483913" r:id="rId7"/>
    <p:sldLayoutId id="2147483914" r:id="rId8"/>
    <p:sldLayoutId id="2147483915" r:id="rId9"/>
    <p:sldLayoutId id="2147483916" r:id="rId10"/>
    <p:sldLayoutId id="2147483917" r:id="rId11"/>
    <p:sldLayoutId id="2147483918" r:id="rId12"/>
    <p:sldLayoutId id="2147483919" r:id="rId13"/>
    <p:sldLayoutId id="2147483920" r:id="rId14"/>
    <p:sldLayoutId id="2147483921" r:id="rId15"/>
    <p:sldLayoutId id="2147483922" r:id="rId16"/>
    <p:sldLayoutId id="2147483923" r:id="rId17"/>
    <p:sldLayoutId id="2147483924" r:id="rId18"/>
    <p:sldLayoutId id="2147483925" r:id="rId19"/>
  </p:sldLayoutIdLst>
  <p:transition>
    <p:random/>
  </p:transition>
  <p:txStyles>
    <p:titleStyle>
      <a:lvl1pPr algn="ctr" rtl="0" eaLnBrk="0" fontAlgn="base" hangingPunct="0">
        <a:spcBef>
          <a:spcPct val="0"/>
        </a:spcBef>
        <a:spcAft>
          <a:spcPct val="0"/>
        </a:spcAft>
        <a:defRPr kumimoji="1" sz="4400">
          <a:solidFill>
            <a:schemeClr val="bg1"/>
          </a:solidFill>
          <a:latin typeface="+mj-lt"/>
          <a:ea typeface="+mj-ea"/>
          <a:cs typeface="+mj-cs"/>
        </a:defRPr>
      </a:lvl1pPr>
      <a:lvl2pPr algn="ctr" rtl="0" eaLnBrk="0" fontAlgn="base" hangingPunct="0">
        <a:spcBef>
          <a:spcPct val="0"/>
        </a:spcBef>
        <a:spcAft>
          <a:spcPct val="0"/>
        </a:spcAft>
        <a:defRPr kumimoji="1" sz="4400">
          <a:solidFill>
            <a:schemeClr val="bg1"/>
          </a:solidFill>
          <a:latin typeface="Times New Roman" pitchFamily="18" charset="0"/>
          <a:ea typeface="黑体" pitchFamily="2" charset="-122"/>
        </a:defRPr>
      </a:lvl2pPr>
      <a:lvl3pPr algn="ctr" rtl="0" eaLnBrk="0" fontAlgn="base" hangingPunct="0">
        <a:spcBef>
          <a:spcPct val="0"/>
        </a:spcBef>
        <a:spcAft>
          <a:spcPct val="0"/>
        </a:spcAft>
        <a:defRPr kumimoji="1" sz="4400">
          <a:solidFill>
            <a:schemeClr val="bg1"/>
          </a:solidFill>
          <a:latin typeface="Times New Roman" pitchFamily="18" charset="0"/>
          <a:ea typeface="黑体" pitchFamily="2" charset="-122"/>
        </a:defRPr>
      </a:lvl3pPr>
      <a:lvl4pPr algn="ctr" rtl="0" eaLnBrk="0" fontAlgn="base" hangingPunct="0">
        <a:spcBef>
          <a:spcPct val="0"/>
        </a:spcBef>
        <a:spcAft>
          <a:spcPct val="0"/>
        </a:spcAft>
        <a:defRPr kumimoji="1" sz="4400">
          <a:solidFill>
            <a:schemeClr val="bg1"/>
          </a:solidFill>
          <a:latin typeface="Times New Roman" pitchFamily="18" charset="0"/>
          <a:ea typeface="黑体" pitchFamily="2" charset="-122"/>
        </a:defRPr>
      </a:lvl4pPr>
      <a:lvl5pPr algn="ctr" rtl="0" eaLnBrk="0" fontAlgn="base" hangingPunct="0">
        <a:spcBef>
          <a:spcPct val="0"/>
        </a:spcBef>
        <a:spcAft>
          <a:spcPct val="0"/>
        </a:spcAft>
        <a:defRPr kumimoji="1" sz="4400">
          <a:solidFill>
            <a:schemeClr val="bg1"/>
          </a:solidFill>
          <a:latin typeface="Times New Roman" pitchFamily="18" charset="0"/>
          <a:ea typeface="黑体" pitchFamily="2" charset="-122"/>
        </a:defRPr>
      </a:lvl5pPr>
      <a:lvl6pPr marL="457200" algn="ctr" rtl="0" fontAlgn="base">
        <a:spcBef>
          <a:spcPct val="0"/>
        </a:spcBef>
        <a:spcAft>
          <a:spcPct val="0"/>
        </a:spcAft>
        <a:defRPr kumimoji="1" sz="4400">
          <a:solidFill>
            <a:schemeClr val="bg1"/>
          </a:solidFill>
          <a:latin typeface="Times New Roman" pitchFamily="18" charset="0"/>
          <a:ea typeface="黑体" pitchFamily="2" charset="-122"/>
        </a:defRPr>
      </a:lvl6pPr>
      <a:lvl7pPr marL="914400" algn="ctr" rtl="0" fontAlgn="base">
        <a:spcBef>
          <a:spcPct val="0"/>
        </a:spcBef>
        <a:spcAft>
          <a:spcPct val="0"/>
        </a:spcAft>
        <a:defRPr kumimoji="1" sz="4400">
          <a:solidFill>
            <a:schemeClr val="bg1"/>
          </a:solidFill>
          <a:latin typeface="Times New Roman" pitchFamily="18" charset="0"/>
          <a:ea typeface="黑体" pitchFamily="2" charset="-122"/>
        </a:defRPr>
      </a:lvl7pPr>
      <a:lvl8pPr marL="1371600" algn="ctr" rtl="0" fontAlgn="base">
        <a:spcBef>
          <a:spcPct val="0"/>
        </a:spcBef>
        <a:spcAft>
          <a:spcPct val="0"/>
        </a:spcAft>
        <a:defRPr kumimoji="1" sz="4400">
          <a:solidFill>
            <a:schemeClr val="bg1"/>
          </a:solidFill>
          <a:latin typeface="Times New Roman" pitchFamily="18" charset="0"/>
          <a:ea typeface="黑体" pitchFamily="2" charset="-122"/>
        </a:defRPr>
      </a:lvl8pPr>
      <a:lvl9pPr marL="1828800" algn="ctr" rtl="0" fontAlgn="base">
        <a:spcBef>
          <a:spcPct val="0"/>
        </a:spcBef>
        <a:spcAft>
          <a:spcPct val="0"/>
        </a:spcAft>
        <a:defRPr kumimoji="1" sz="4400">
          <a:solidFill>
            <a:schemeClr val="bg1"/>
          </a:solidFill>
          <a:latin typeface="Times New Roman" pitchFamily="18" charset="0"/>
          <a:ea typeface="黑体" pitchFamily="2" charset="-122"/>
        </a:defRPr>
      </a:lvl9pPr>
    </p:titleStyle>
    <p:bodyStyle>
      <a:lvl1pPr marL="342900" indent="-342900" algn="l" rtl="0" eaLnBrk="0" fontAlgn="base" hangingPunct="0">
        <a:spcBef>
          <a:spcPct val="20000"/>
        </a:spcBef>
        <a:spcAft>
          <a:spcPct val="0"/>
        </a:spcAft>
        <a:buClr>
          <a:srgbClr val="00CC99"/>
        </a:buClr>
        <a:buSzPct val="85000"/>
        <a:buFont typeface="Webdings" pitchFamily="18" charset="2"/>
        <a:buChar char="Y"/>
        <a:defRPr kumimoji="1" sz="3200">
          <a:solidFill>
            <a:srgbClr val="000000"/>
          </a:solidFill>
          <a:latin typeface="+mn-lt"/>
          <a:ea typeface="+mn-ea"/>
          <a:cs typeface="+mn-cs"/>
        </a:defRPr>
      </a:lvl1pPr>
      <a:lvl2pPr marL="742950" indent="-285750" algn="l" rtl="0" eaLnBrk="0" fontAlgn="base" hangingPunct="0">
        <a:spcBef>
          <a:spcPct val="20000"/>
        </a:spcBef>
        <a:spcAft>
          <a:spcPct val="0"/>
        </a:spcAft>
        <a:buClr>
          <a:srgbClr val="CC0099"/>
        </a:buClr>
        <a:buSzPct val="70000"/>
        <a:buFont typeface="Wingdings" pitchFamily="2" charset="2"/>
        <a:buChar char="v"/>
        <a:defRPr kumimoji="1" sz="2800">
          <a:solidFill>
            <a:srgbClr val="000000"/>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itchFamily="2" charset="2"/>
        <a:buChar char="l"/>
        <a:defRPr kumimoji="1" sz="2400">
          <a:solidFill>
            <a:srgbClr val="000000"/>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itchFamily="2" charset="2"/>
        <a:buChar char="l"/>
        <a:defRPr kumimoji="1" sz="2000">
          <a:solidFill>
            <a:srgbClr val="000000"/>
          </a:solidFill>
          <a:latin typeface="Arial" charset="0"/>
          <a:ea typeface="+mn-ea"/>
        </a:defRPr>
      </a:lvl4pPr>
      <a:lvl5pPr marL="2057400" indent="-228600" algn="l" rtl="0" eaLnBrk="0" fontAlgn="base" hangingPunct="0">
        <a:spcBef>
          <a:spcPct val="20000"/>
        </a:spcBef>
        <a:spcAft>
          <a:spcPct val="0"/>
        </a:spcAft>
        <a:buClr>
          <a:schemeClr val="accent2"/>
        </a:buClr>
        <a:buSzPct val="60000"/>
        <a:buFont typeface="Wingdings" pitchFamily="2" charset="2"/>
        <a:buChar char="l"/>
        <a:defRPr kumimoji="1" sz="2000">
          <a:solidFill>
            <a:srgbClr val="000000"/>
          </a:solidFill>
          <a:latin typeface="Arial" charset="0"/>
          <a:ea typeface="+mn-ea"/>
        </a:defRPr>
      </a:lvl5pPr>
      <a:lvl6pPr marL="2514600" indent="-228600" algn="l" rtl="0" fontAlgn="base">
        <a:spcBef>
          <a:spcPct val="20000"/>
        </a:spcBef>
        <a:spcAft>
          <a:spcPct val="0"/>
        </a:spcAft>
        <a:buClr>
          <a:schemeClr val="accent2"/>
        </a:buClr>
        <a:buSzPct val="60000"/>
        <a:buFont typeface="Wingdings" pitchFamily="2" charset="2"/>
        <a:buChar char="l"/>
        <a:defRPr kumimoji="1" sz="2000">
          <a:solidFill>
            <a:srgbClr val="000000"/>
          </a:solidFill>
          <a:latin typeface="Arial" charset="0"/>
          <a:ea typeface="+mn-ea"/>
        </a:defRPr>
      </a:lvl6pPr>
      <a:lvl7pPr marL="2971800" indent="-228600" algn="l" rtl="0" fontAlgn="base">
        <a:spcBef>
          <a:spcPct val="20000"/>
        </a:spcBef>
        <a:spcAft>
          <a:spcPct val="0"/>
        </a:spcAft>
        <a:buClr>
          <a:schemeClr val="accent2"/>
        </a:buClr>
        <a:buSzPct val="60000"/>
        <a:buFont typeface="Wingdings" pitchFamily="2" charset="2"/>
        <a:buChar char="l"/>
        <a:defRPr kumimoji="1" sz="2000">
          <a:solidFill>
            <a:srgbClr val="000000"/>
          </a:solidFill>
          <a:latin typeface="Arial" charset="0"/>
          <a:ea typeface="+mn-ea"/>
        </a:defRPr>
      </a:lvl7pPr>
      <a:lvl8pPr marL="3429000" indent="-228600" algn="l" rtl="0" fontAlgn="base">
        <a:spcBef>
          <a:spcPct val="20000"/>
        </a:spcBef>
        <a:spcAft>
          <a:spcPct val="0"/>
        </a:spcAft>
        <a:buClr>
          <a:schemeClr val="accent2"/>
        </a:buClr>
        <a:buSzPct val="60000"/>
        <a:buFont typeface="Wingdings" pitchFamily="2" charset="2"/>
        <a:buChar char="l"/>
        <a:defRPr kumimoji="1" sz="2000">
          <a:solidFill>
            <a:srgbClr val="000000"/>
          </a:solidFill>
          <a:latin typeface="Arial" charset="0"/>
          <a:ea typeface="+mn-ea"/>
        </a:defRPr>
      </a:lvl8pPr>
      <a:lvl9pPr marL="3886200" indent="-228600" algn="l" rtl="0" fontAlgn="base">
        <a:spcBef>
          <a:spcPct val="20000"/>
        </a:spcBef>
        <a:spcAft>
          <a:spcPct val="0"/>
        </a:spcAft>
        <a:buClr>
          <a:schemeClr val="accent2"/>
        </a:buClr>
        <a:buSzPct val="60000"/>
        <a:buFont typeface="Wingdings" pitchFamily="2" charset="2"/>
        <a:buChar char="l"/>
        <a:defRPr kumimoji="1" sz="2000">
          <a:solidFill>
            <a:srgbClr val="000000"/>
          </a:solidFill>
          <a:latin typeface="Arial" charset="0"/>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050" name="Picture 2" descr="VCC"/>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1" name="Rectangle 3"/>
          <p:cNvSpPr>
            <a:spLocks noGrp="1" noChangeArrowheads="1"/>
          </p:cNvSpPr>
          <p:nvPr>
            <p:ph type="title"/>
          </p:nvPr>
        </p:nvSpPr>
        <p:spPr bwMode="auto">
          <a:xfrm>
            <a:off x="685800" y="685800"/>
            <a:ext cx="7772400"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a:r>
              <a:rPr lang="en-US" altLang="zh-CN" smtClean="0"/>
              <a:t>a</a:t>
            </a:r>
            <a:r>
              <a:rPr lang="zh-CN" altLang="en-US" smtClean="0"/>
              <a:t>单击此处编辑母版标题样式</a:t>
            </a:r>
          </a:p>
        </p:txBody>
      </p:sp>
      <p:sp>
        <p:nvSpPr>
          <p:cNvPr id="2052" name="Rectangle 4"/>
          <p:cNvSpPr>
            <a:spLocks noGrp="1" noChangeArrowheads="1"/>
          </p:cNvSpPr>
          <p:nvPr>
            <p:ph type="body" idx="1"/>
          </p:nvPr>
        </p:nvSpPr>
        <p:spPr bwMode="auto">
          <a:xfrm>
            <a:off x="838200" y="17526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smtClean="0"/>
              <a:t> a</a:t>
            </a:r>
            <a:r>
              <a:rPr lang="zh-CN" altLang="en-US" smtClean="0"/>
              <a:t>单击此处编辑母版文本样式</a:t>
            </a:r>
          </a:p>
          <a:p>
            <a:pPr lvl="1"/>
            <a:r>
              <a:rPr lang="en-US" altLang="zh-CN" smtClean="0"/>
              <a:t>a</a:t>
            </a:r>
            <a:r>
              <a:rPr lang="zh-CN" altLang="en-US" smtClean="0"/>
              <a:t>第二级</a:t>
            </a:r>
          </a:p>
          <a:p>
            <a:pPr lvl="2"/>
            <a:r>
              <a:rPr lang="en-US" altLang="zh-CN" smtClean="0"/>
              <a:t>a</a:t>
            </a:r>
            <a:r>
              <a:rPr lang="zh-CN" altLang="en-US" smtClean="0"/>
              <a:t>第三级</a:t>
            </a:r>
          </a:p>
          <a:p>
            <a:pPr lvl="3"/>
            <a:r>
              <a:rPr lang="zh-CN" altLang="en-US" smtClean="0"/>
              <a:t>第四级</a:t>
            </a:r>
          </a:p>
          <a:p>
            <a:pPr lvl="4"/>
            <a:r>
              <a:rPr lang="zh-CN" altLang="en-US" smtClean="0"/>
              <a:t>第五级</a:t>
            </a:r>
          </a:p>
        </p:txBody>
      </p:sp>
      <p:sp>
        <p:nvSpPr>
          <p:cNvPr id="4101" name="Rectangle 5">
            <a:extLst>
              <a:ext uri="{FF2B5EF4-FFF2-40B4-BE49-F238E27FC236}"/>
            </a:extLst>
          </p:cNvPr>
          <p:cNvSpPr>
            <a:spLocks noGrp="1" noChangeArrowheads="1"/>
          </p:cNvSpPr>
          <p:nvPr>
            <p:ph type="dt" sz="half" idx="2"/>
          </p:nvPr>
        </p:nvSpPr>
        <p:spPr bwMode="auto">
          <a:xfrm>
            <a:off x="712788" y="631348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spcBef>
                <a:spcPct val="0"/>
              </a:spcBef>
              <a:buClrTx/>
              <a:buSzTx/>
              <a:buFontTx/>
              <a:buNone/>
              <a:defRPr kumimoji="0" sz="1400">
                <a:solidFill>
                  <a:schemeClr val="tx1"/>
                </a:solidFill>
                <a:latin typeface="Arial" charset="0"/>
                <a:ea typeface="宋体" pitchFamily="2" charset="-122"/>
              </a:defRPr>
            </a:lvl1pPr>
          </a:lstStyle>
          <a:p>
            <a:pPr>
              <a:defRPr/>
            </a:pPr>
            <a:endParaRPr lang="en-US" altLang="zh-CN"/>
          </a:p>
        </p:txBody>
      </p:sp>
      <p:sp>
        <p:nvSpPr>
          <p:cNvPr id="4102" name="Rectangle 6">
            <a:extLst>
              <a:ext uri="{FF2B5EF4-FFF2-40B4-BE49-F238E27FC236}"/>
            </a:extLst>
          </p:cNvPr>
          <p:cNvSpPr>
            <a:spLocks noGrp="1" noChangeArrowheads="1"/>
          </p:cNvSpPr>
          <p:nvPr>
            <p:ph type="ftr" sz="quarter" idx="3"/>
          </p:nvPr>
        </p:nvSpPr>
        <p:spPr bwMode="auto">
          <a:xfrm>
            <a:off x="3151188" y="6313488"/>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ctr" eaLnBrk="1" hangingPunct="1">
              <a:spcBef>
                <a:spcPct val="0"/>
              </a:spcBef>
              <a:buClrTx/>
              <a:buSzTx/>
              <a:buFontTx/>
              <a:buNone/>
              <a:defRPr kumimoji="0" sz="1400">
                <a:solidFill>
                  <a:schemeClr val="tx1"/>
                </a:solidFill>
                <a:latin typeface="Arial" charset="0"/>
                <a:ea typeface="宋体" pitchFamily="2" charset="-122"/>
              </a:defRPr>
            </a:lvl1pPr>
          </a:lstStyle>
          <a:p>
            <a:pPr>
              <a:defRPr/>
            </a:pPr>
            <a:endParaRPr lang="en-US" altLang="zh-CN"/>
          </a:p>
        </p:txBody>
      </p:sp>
      <p:sp>
        <p:nvSpPr>
          <p:cNvPr id="4103" name="Rectangle 7">
            <a:extLst>
              <a:ext uri="{FF2B5EF4-FFF2-40B4-BE49-F238E27FC236}"/>
            </a:extLst>
          </p:cNvPr>
          <p:cNvSpPr>
            <a:spLocks noGrp="1" noChangeArrowheads="1"/>
          </p:cNvSpPr>
          <p:nvPr>
            <p:ph type="sldNum" sz="quarter" idx="4"/>
          </p:nvPr>
        </p:nvSpPr>
        <p:spPr bwMode="auto">
          <a:xfrm>
            <a:off x="6580188" y="6313488"/>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kumimoji="0" sz="1400">
                <a:solidFill>
                  <a:schemeClr val="tx1"/>
                </a:solidFill>
                <a:latin typeface="Arial" charset="0"/>
                <a:ea typeface="宋体" pitchFamily="2" charset="-122"/>
              </a:defRPr>
            </a:lvl1pPr>
          </a:lstStyle>
          <a:p>
            <a:pPr>
              <a:defRPr/>
            </a:pPr>
            <a:fld id="{FD00CCF2-8AF2-43C7-8AFC-29B63B66AD63}"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sldLayoutIdLst>
    <p:sldLayoutId id="2147483926" r:id="rId1"/>
    <p:sldLayoutId id="2147483927" r:id="rId2"/>
    <p:sldLayoutId id="2147483928" r:id="rId3"/>
    <p:sldLayoutId id="2147483929" r:id="rId4"/>
    <p:sldLayoutId id="2147483930" r:id="rId5"/>
    <p:sldLayoutId id="2147483931" r:id="rId6"/>
    <p:sldLayoutId id="2147483932" r:id="rId7"/>
    <p:sldLayoutId id="2147483933" r:id="rId8"/>
    <p:sldLayoutId id="2147483934" r:id="rId9"/>
    <p:sldLayoutId id="2147483935" r:id="rId10"/>
    <p:sldLayoutId id="2147483936" r:id="rId11"/>
    <p:sldLayoutId id="2147483937" r:id="rId12"/>
    <p:sldLayoutId id="2147483938" r:id="rId13"/>
    <p:sldLayoutId id="2147483939" r:id="rId14"/>
    <p:sldLayoutId id="2147483940" r:id="rId15"/>
    <p:sldLayoutId id="2147483941" r:id="rId16"/>
    <p:sldLayoutId id="2147483942" r:id="rId17"/>
    <p:sldLayoutId id="2147483943" r:id="rId18"/>
    <p:sldLayoutId id="2147483944" r:id="rId19"/>
  </p:sldLayoutIdLst>
  <p:transition>
    <p:random/>
  </p:transition>
  <p:txStyles>
    <p:titleStyle>
      <a:lvl1pPr algn="ctr" rtl="0" eaLnBrk="0" fontAlgn="base" hangingPunct="0">
        <a:spcBef>
          <a:spcPct val="0"/>
        </a:spcBef>
        <a:spcAft>
          <a:spcPct val="0"/>
        </a:spcAft>
        <a:defRPr kumimoji="1" sz="4400">
          <a:solidFill>
            <a:schemeClr val="bg1"/>
          </a:solidFill>
          <a:latin typeface="+mj-lt"/>
          <a:ea typeface="+mj-ea"/>
          <a:cs typeface="+mj-cs"/>
        </a:defRPr>
      </a:lvl1pPr>
      <a:lvl2pPr algn="ctr" rtl="0" eaLnBrk="0" fontAlgn="base" hangingPunct="0">
        <a:spcBef>
          <a:spcPct val="0"/>
        </a:spcBef>
        <a:spcAft>
          <a:spcPct val="0"/>
        </a:spcAft>
        <a:defRPr kumimoji="1" sz="4400">
          <a:solidFill>
            <a:schemeClr val="bg1"/>
          </a:solidFill>
          <a:latin typeface="Times New Roman" pitchFamily="18" charset="0"/>
          <a:ea typeface="黑体" pitchFamily="2" charset="-122"/>
        </a:defRPr>
      </a:lvl2pPr>
      <a:lvl3pPr algn="ctr" rtl="0" eaLnBrk="0" fontAlgn="base" hangingPunct="0">
        <a:spcBef>
          <a:spcPct val="0"/>
        </a:spcBef>
        <a:spcAft>
          <a:spcPct val="0"/>
        </a:spcAft>
        <a:defRPr kumimoji="1" sz="4400">
          <a:solidFill>
            <a:schemeClr val="bg1"/>
          </a:solidFill>
          <a:latin typeface="Times New Roman" pitchFamily="18" charset="0"/>
          <a:ea typeface="黑体" pitchFamily="2" charset="-122"/>
        </a:defRPr>
      </a:lvl3pPr>
      <a:lvl4pPr algn="ctr" rtl="0" eaLnBrk="0" fontAlgn="base" hangingPunct="0">
        <a:spcBef>
          <a:spcPct val="0"/>
        </a:spcBef>
        <a:spcAft>
          <a:spcPct val="0"/>
        </a:spcAft>
        <a:defRPr kumimoji="1" sz="4400">
          <a:solidFill>
            <a:schemeClr val="bg1"/>
          </a:solidFill>
          <a:latin typeface="Times New Roman" pitchFamily="18" charset="0"/>
          <a:ea typeface="黑体" pitchFamily="2" charset="-122"/>
        </a:defRPr>
      </a:lvl4pPr>
      <a:lvl5pPr algn="ctr" rtl="0" eaLnBrk="0" fontAlgn="base" hangingPunct="0">
        <a:spcBef>
          <a:spcPct val="0"/>
        </a:spcBef>
        <a:spcAft>
          <a:spcPct val="0"/>
        </a:spcAft>
        <a:defRPr kumimoji="1" sz="4400">
          <a:solidFill>
            <a:schemeClr val="bg1"/>
          </a:solidFill>
          <a:latin typeface="Times New Roman" pitchFamily="18" charset="0"/>
          <a:ea typeface="黑体" pitchFamily="2" charset="-122"/>
        </a:defRPr>
      </a:lvl5pPr>
      <a:lvl6pPr marL="457200" algn="ctr" rtl="0" fontAlgn="base">
        <a:spcBef>
          <a:spcPct val="0"/>
        </a:spcBef>
        <a:spcAft>
          <a:spcPct val="0"/>
        </a:spcAft>
        <a:defRPr kumimoji="1" sz="4400">
          <a:solidFill>
            <a:schemeClr val="bg1"/>
          </a:solidFill>
          <a:latin typeface="Times New Roman" pitchFamily="18" charset="0"/>
          <a:ea typeface="黑体" pitchFamily="2" charset="-122"/>
        </a:defRPr>
      </a:lvl6pPr>
      <a:lvl7pPr marL="914400" algn="ctr" rtl="0" fontAlgn="base">
        <a:spcBef>
          <a:spcPct val="0"/>
        </a:spcBef>
        <a:spcAft>
          <a:spcPct val="0"/>
        </a:spcAft>
        <a:defRPr kumimoji="1" sz="4400">
          <a:solidFill>
            <a:schemeClr val="bg1"/>
          </a:solidFill>
          <a:latin typeface="Times New Roman" pitchFamily="18" charset="0"/>
          <a:ea typeface="黑体" pitchFamily="2" charset="-122"/>
        </a:defRPr>
      </a:lvl7pPr>
      <a:lvl8pPr marL="1371600" algn="ctr" rtl="0" fontAlgn="base">
        <a:spcBef>
          <a:spcPct val="0"/>
        </a:spcBef>
        <a:spcAft>
          <a:spcPct val="0"/>
        </a:spcAft>
        <a:defRPr kumimoji="1" sz="4400">
          <a:solidFill>
            <a:schemeClr val="bg1"/>
          </a:solidFill>
          <a:latin typeface="Times New Roman" pitchFamily="18" charset="0"/>
          <a:ea typeface="黑体" pitchFamily="2" charset="-122"/>
        </a:defRPr>
      </a:lvl8pPr>
      <a:lvl9pPr marL="1828800" algn="ctr" rtl="0" fontAlgn="base">
        <a:spcBef>
          <a:spcPct val="0"/>
        </a:spcBef>
        <a:spcAft>
          <a:spcPct val="0"/>
        </a:spcAft>
        <a:defRPr kumimoji="1" sz="4400">
          <a:solidFill>
            <a:schemeClr val="bg1"/>
          </a:solidFill>
          <a:latin typeface="Times New Roman" pitchFamily="18" charset="0"/>
          <a:ea typeface="黑体" pitchFamily="2" charset="-122"/>
        </a:defRPr>
      </a:lvl9pPr>
    </p:titleStyle>
    <p:bodyStyle>
      <a:lvl1pPr marL="342900" indent="-342900" algn="l" rtl="0" eaLnBrk="0" fontAlgn="base" hangingPunct="0">
        <a:spcBef>
          <a:spcPct val="20000"/>
        </a:spcBef>
        <a:spcAft>
          <a:spcPct val="0"/>
        </a:spcAft>
        <a:buClr>
          <a:srgbClr val="00CC99"/>
        </a:buClr>
        <a:buSzPct val="85000"/>
        <a:buFont typeface="Webdings" pitchFamily="18" charset="2"/>
        <a:buChar char="Y"/>
        <a:defRPr kumimoji="1" sz="3200">
          <a:solidFill>
            <a:srgbClr val="000000"/>
          </a:solidFill>
          <a:latin typeface="+mn-lt"/>
          <a:ea typeface="+mn-ea"/>
          <a:cs typeface="+mn-cs"/>
        </a:defRPr>
      </a:lvl1pPr>
      <a:lvl2pPr marL="742950" indent="-285750" algn="l" rtl="0" eaLnBrk="0" fontAlgn="base" hangingPunct="0">
        <a:spcBef>
          <a:spcPct val="20000"/>
        </a:spcBef>
        <a:spcAft>
          <a:spcPct val="0"/>
        </a:spcAft>
        <a:buClr>
          <a:srgbClr val="CC0099"/>
        </a:buClr>
        <a:buSzPct val="70000"/>
        <a:buFont typeface="Wingdings" pitchFamily="2" charset="2"/>
        <a:buChar char="v"/>
        <a:defRPr kumimoji="1" sz="2800">
          <a:solidFill>
            <a:srgbClr val="000000"/>
          </a:solidFill>
          <a:latin typeface="+mn-lt"/>
          <a:ea typeface="+mn-ea"/>
        </a:defRPr>
      </a:lvl2pPr>
      <a:lvl3pPr marL="1143000" indent="-228600" algn="l" rtl="0" eaLnBrk="0" fontAlgn="base" hangingPunct="0">
        <a:spcBef>
          <a:spcPct val="20000"/>
        </a:spcBef>
        <a:spcAft>
          <a:spcPct val="0"/>
        </a:spcAft>
        <a:buClr>
          <a:schemeClr val="hlink"/>
        </a:buClr>
        <a:buSzPct val="65000"/>
        <a:buFont typeface="Wingdings" pitchFamily="2" charset="2"/>
        <a:buChar char="l"/>
        <a:defRPr kumimoji="1" sz="2400">
          <a:solidFill>
            <a:srgbClr val="000000"/>
          </a:solidFill>
          <a:latin typeface="+mn-lt"/>
          <a:ea typeface="+mn-ea"/>
        </a:defRPr>
      </a:lvl3pPr>
      <a:lvl4pPr marL="1600200" indent="-228600" algn="l" rtl="0" eaLnBrk="0" fontAlgn="base" hangingPunct="0">
        <a:spcBef>
          <a:spcPct val="20000"/>
        </a:spcBef>
        <a:spcAft>
          <a:spcPct val="0"/>
        </a:spcAft>
        <a:buClr>
          <a:schemeClr val="accent1"/>
        </a:buClr>
        <a:buSzPct val="60000"/>
        <a:buFont typeface="Wingdings" pitchFamily="2" charset="2"/>
        <a:buChar char="l"/>
        <a:defRPr kumimoji="1" sz="2000">
          <a:solidFill>
            <a:srgbClr val="000000"/>
          </a:solidFill>
          <a:latin typeface="Arial" charset="0"/>
          <a:ea typeface="+mn-ea"/>
        </a:defRPr>
      </a:lvl4pPr>
      <a:lvl5pPr marL="2057400" indent="-228600" algn="l" rtl="0" eaLnBrk="0" fontAlgn="base" hangingPunct="0">
        <a:spcBef>
          <a:spcPct val="20000"/>
        </a:spcBef>
        <a:spcAft>
          <a:spcPct val="0"/>
        </a:spcAft>
        <a:buClr>
          <a:schemeClr val="accent2"/>
        </a:buClr>
        <a:buSzPct val="60000"/>
        <a:buFont typeface="Wingdings" pitchFamily="2" charset="2"/>
        <a:buChar char="l"/>
        <a:defRPr kumimoji="1" sz="2000">
          <a:solidFill>
            <a:srgbClr val="000000"/>
          </a:solidFill>
          <a:latin typeface="Arial" charset="0"/>
          <a:ea typeface="+mn-ea"/>
        </a:defRPr>
      </a:lvl5pPr>
      <a:lvl6pPr marL="2514600" indent="-228600" algn="l" rtl="0" fontAlgn="base">
        <a:spcBef>
          <a:spcPct val="20000"/>
        </a:spcBef>
        <a:spcAft>
          <a:spcPct val="0"/>
        </a:spcAft>
        <a:buClr>
          <a:schemeClr val="accent2"/>
        </a:buClr>
        <a:buSzPct val="60000"/>
        <a:buFont typeface="Wingdings" pitchFamily="2" charset="2"/>
        <a:buChar char="l"/>
        <a:defRPr kumimoji="1" sz="2000">
          <a:solidFill>
            <a:srgbClr val="000000"/>
          </a:solidFill>
          <a:latin typeface="Arial" charset="0"/>
          <a:ea typeface="+mn-ea"/>
        </a:defRPr>
      </a:lvl6pPr>
      <a:lvl7pPr marL="2971800" indent="-228600" algn="l" rtl="0" fontAlgn="base">
        <a:spcBef>
          <a:spcPct val="20000"/>
        </a:spcBef>
        <a:spcAft>
          <a:spcPct val="0"/>
        </a:spcAft>
        <a:buClr>
          <a:schemeClr val="accent2"/>
        </a:buClr>
        <a:buSzPct val="60000"/>
        <a:buFont typeface="Wingdings" pitchFamily="2" charset="2"/>
        <a:buChar char="l"/>
        <a:defRPr kumimoji="1" sz="2000">
          <a:solidFill>
            <a:srgbClr val="000000"/>
          </a:solidFill>
          <a:latin typeface="Arial" charset="0"/>
          <a:ea typeface="+mn-ea"/>
        </a:defRPr>
      </a:lvl7pPr>
      <a:lvl8pPr marL="3429000" indent="-228600" algn="l" rtl="0" fontAlgn="base">
        <a:spcBef>
          <a:spcPct val="20000"/>
        </a:spcBef>
        <a:spcAft>
          <a:spcPct val="0"/>
        </a:spcAft>
        <a:buClr>
          <a:schemeClr val="accent2"/>
        </a:buClr>
        <a:buSzPct val="60000"/>
        <a:buFont typeface="Wingdings" pitchFamily="2" charset="2"/>
        <a:buChar char="l"/>
        <a:defRPr kumimoji="1" sz="2000">
          <a:solidFill>
            <a:srgbClr val="000000"/>
          </a:solidFill>
          <a:latin typeface="Arial" charset="0"/>
          <a:ea typeface="+mn-ea"/>
        </a:defRPr>
      </a:lvl8pPr>
      <a:lvl9pPr marL="3886200" indent="-228600" algn="l" rtl="0" fontAlgn="base">
        <a:spcBef>
          <a:spcPct val="20000"/>
        </a:spcBef>
        <a:spcAft>
          <a:spcPct val="0"/>
        </a:spcAft>
        <a:buClr>
          <a:schemeClr val="accent2"/>
        </a:buClr>
        <a:buSzPct val="60000"/>
        <a:buFont typeface="Wingdings" pitchFamily="2" charset="2"/>
        <a:buChar char="l"/>
        <a:defRPr kumimoji="1" sz="2000">
          <a:solidFill>
            <a:srgbClr val="000000"/>
          </a:solidFill>
          <a:latin typeface="Arial" charset="0"/>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15.jpeg"/><Relationship Id="rId4" Type="http://schemas.openxmlformats.org/officeDocument/2006/relationships/image" Target="../media/image14.wmf"/></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vmlDrawing" Target="../drawings/vmlDrawing3.vml"/><Relationship Id="rId5" Type="http://schemas.openxmlformats.org/officeDocument/2006/relationships/image" Target="../media/image17.jpeg"/><Relationship Id="rId4" Type="http://schemas.openxmlformats.org/officeDocument/2006/relationships/image" Target="../media/image16.wmf"/></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5.bin"/><Relationship Id="rId7" Type="http://schemas.openxmlformats.org/officeDocument/2006/relationships/image" Target="../media/image21.jpeg"/><Relationship Id="rId2" Type="http://schemas.openxmlformats.org/officeDocument/2006/relationships/slideLayout" Target="../slideLayouts/slideLayout4.xml"/><Relationship Id="rId1" Type="http://schemas.openxmlformats.org/officeDocument/2006/relationships/vmlDrawing" Target="../drawings/vmlDrawing4.vml"/><Relationship Id="rId6" Type="http://schemas.openxmlformats.org/officeDocument/2006/relationships/image" Target="../media/image20.wmf"/><Relationship Id="rId5" Type="http://schemas.openxmlformats.org/officeDocument/2006/relationships/oleObject" Target="../embeddings/oleObject6.bin"/><Relationship Id="rId4" Type="http://schemas.openxmlformats.org/officeDocument/2006/relationships/image" Target="../media/image19.wmf"/></Relationships>
</file>

<file path=ppt/slides/_rels/slide15.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5.jpeg"/><Relationship Id="rId5" Type="http://schemas.openxmlformats.org/officeDocument/2006/relationships/image" Target="../media/image10.jpeg"/><Relationship Id="rId4" Type="http://schemas.openxmlformats.org/officeDocument/2006/relationships/image" Target="../media/image21.jpeg"/></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5.jpeg"/><Relationship Id="rId3" Type="http://schemas.openxmlformats.org/officeDocument/2006/relationships/oleObject" Target="../embeddings/oleObject7.bin"/><Relationship Id="rId7" Type="http://schemas.openxmlformats.org/officeDocument/2006/relationships/image" Target="../media/image10.jpeg"/><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image" Target="../media/image21.jpeg"/><Relationship Id="rId5" Type="http://schemas.openxmlformats.org/officeDocument/2006/relationships/image" Target="../media/image17.jpeg"/><Relationship Id="rId10" Type="http://schemas.openxmlformats.org/officeDocument/2006/relationships/image" Target="../media/image26.wmf"/><Relationship Id="rId4" Type="http://schemas.openxmlformats.org/officeDocument/2006/relationships/image" Target="../media/image25.wmf"/><Relationship Id="rId9" Type="http://schemas.openxmlformats.org/officeDocument/2006/relationships/oleObject" Target="../embeddings/oleObject8.bin"/></Relationships>
</file>

<file path=ppt/slides/_rels/slide19.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35.jpeg"/><Relationship Id="rId3" Type="http://schemas.openxmlformats.org/officeDocument/2006/relationships/image" Target="../media/image30.jpeg"/><Relationship Id="rId7" Type="http://schemas.openxmlformats.org/officeDocument/2006/relationships/image" Target="../media/image34.jpeg"/><Relationship Id="rId2" Type="http://schemas.openxmlformats.org/officeDocument/2006/relationships/image" Target="../media/image29.jpeg"/><Relationship Id="rId1" Type="http://schemas.openxmlformats.org/officeDocument/2006/relationships/slideLayout" Target="../slideLayouts/slideLayout2.xml"/><Relationship Id="rId6" Type="http://schemas.openxmlformats.org/officeDocument/2006/relationships/image" Target="../media/image33.jpeg"/><Relationship Id="rId5" Type="http://schemas.openxmlformats.org/officeDocument/2006/relationships/image" Target="../media/image32.wmf"/><Relationship Id="rId4" Type="http://schemas.openxmlformats.org/officeDocument/2006/relationships/image" Target="../media/image31.jpeg"/></Relationships>
</file>

<file path=ppt/slides/_rels/slide23.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jpeg"/><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jpe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3.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21.xml"/><Relationship Id="rId1" Type="http://schemas.openxmlformats.org/officeDocument/2006/relationships/vmlDrawing" Target="../drawings/vmlDrawing6.vml"/><Relationship Id="rId4" Type="http://schemas.openxmlformats.org/officeDocument/2006/relationships/image" Target="../media/image48.wmf"/></Relationships>
</file>

<file path=ppt/slides/_rels/slide3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slideLayout" Target="../slideLayouts/slideLayout4.xml"/><Relationship Id="rId1" Type="http://schemas.openxmlformats.org/officeDocument/2006/relationships/vmlDrawing" Target="../drawings/vmlDrawing7.vml"/><Relationship Id="rId5" Type="http://schemas.openxmlformats.org/officeDocument/2006/relationships/image" Target="../media/image51.wmf"/><Relationship Id="rId4" Type="http://schemas.openxmlformats.org/officeDocument/2006/relationships/oleObject" Target="../embeddings/oleObject10.bin"/></Relationships>
</file>

<file path=ppt/slides/_rels/slide36.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48.wmf"/><Relationship Id="rId2" Type="http://schemas.openxmlformats.org/officeDocument/2006/relationships/slideLayout" Target="../slideLayouts/slideLayout15.xml"/><Relationship Id="rId1" Type="http://schemas.openxmlformats.org/officeDocument/2006/relationships/vmlDrawing" Target="../drawings/vmlDrawing8.vml"/><Relationship Id="rId6" Type="http://schemas.openxmlformats.org/officeDocument/2006/relationships/oleObject" Target="../embeddings/oleObject12.bin"/><Relationship Id="rId5" Type="http://schemas.openxmlformats.org/officeDocument/2006/relationships/image" Target="../media/image53.wmf"/><Relationship Id="rId4" Type="http://schemas.openxmlformats.org/officeDocument/2006/relationships/oleObject" Target="../embeddings/oleObject11.bin"/></Relationships>
</file>

<file path=ppt/slides/_rels/slide38.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Layout" Target="../slideLayouts/slideLayout4.xml"/><Relationship Id="rId1" Type="http://schemas.openxmlformats.org/officeDocument/2006/relationships/vmlDrawing" Target="../drawings/vmlDrawing9.vml"/><Relationship Id="rId6" Type="http://schemas.openxmlformats.org/officeDocument/2006/relationships/image" Target="../media/image54.wmf"/><Relationship Id="rId5" Type="http://schemas.openxmlformats.org/officeDocument/2006/relationships/oleObject" Target="../embeddings/oleObject14.bin"/><Relationship Id="rId4" Type="http://schemas.openxmlformats.org/officeDocument/2006/relationships/image" Target="../media/image48.wmf"/></Relationships>
</file>

<file path=ppt/slides/_rels/slide39.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Layout" Target="../slideLayouts/slideLayout4.xml"/><Relationship Id="rId1" Type="http://schemas.openxmlformats.org/officeDocument/2006/relationships/vmlDrawing" Target="../drawings/vmlDrawing10.vml"/><Relationship Id="rId5" Type="http://schemas.openxmlformats.org/officeDocument/2006/relationships/image" Target="../media/image56.jpeg"/><Relationship Id="rId4" Type="http://schemas.openxmlformats.org/officeDocument/2006/relationships/image" Target="../media/image48.wmf"/></Relationships>
</file>

<file path=ppt/slides/_rels/slide41.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49.png"/><Relationship Id="rId1" Type="http://schemas.openxmlformats.org/officeDocument/2006/relationships/slideLayout" Target="../slideLayouts/slideLayout4.xml"/><Relationship Id="rId5" Type="http://schemas.openxmlformats.org/officeDocument/2006/relationships/image" Target="../media/image59.jpeg"/><Relationship Id="rId4" Type="http://schemas.openxmlformats.org/officeDocument/2006/relationships/image" Target="../media/image58.jpe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Layout" Target="../slideLayouts/slideLayout4.xml"/><Relationship Id="rId1" Type="http://schemas.openxmlformats.org/officeDocument/2006/relationships/vmlDrawing" Target="../drawings/vmlDrawing11.vml"/><Relationship Id="rId6" Type="http://schemas.openxmlformats.org/officeDocument/2006/relationships/image" Target="../media/image61.wmf"/><Relationship Id="rId5" Type="http://schemas.openxmlformats.org/officeDocument/2006/relationships/oleObject" Target="../embeddings/oleObject17.bin"/><Relationship Id="rId4" Type="http://schemas.openxmlformats.org/officeDocument/2006/relationships/image" Target="../media/image60.wmf"/></Relationships>
</file>

<file path=ppt/slides/_rels/slide44.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slideLayout" Target="../slideLayouts/slideLayout4.xml"/><Relationship Id="rId1" Type="http://schemas.openxmlformats.org/officeDocument/2006/relationships/vmlDrawing" Target="../drawings/vmlDrawing12.vml"/><Relationship Id="rId6" Type="http://schemas.openxmlformats.org/officeDocument/2006/relationships/image" Target="../media/image63.wmf"/><Relationship Id="rId5" Type="http://schemas.openxmlformats.org/officeDocument/2006/relationships/oleObject" Target="../embeddings/oleObject19.bin"/><Relationship Id="rId4" Type="http://schemas.openxmlformats.org/officeDocument/2006/relationships/image" Target="../media/image62.wmf"/></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oleObject" Target="../embeddings/oleObject20.bin"/><Relationship Id="rId2" Type="http://schemas.openxmlformats.org/officeDocument/2006/relationships/slideLayout" Target="../slideLayouts/slideLayout14.xml"/><Relationship Id="rId1" Type="http://schemas.openxmlformats.org/officeDocument/2006/relationships/vmlDrawing" Target="../drawings/vmlDrawing13.vml"/><Relationship Id="rId4" Type="http://schemas.openxmlformats.org/officeDocument/2006/relationships/image" Target="../media/image64.wmf"/></Relationships>
</file>

<file path=ppt/slides/_rels/slide47.xml.rels><?xml version="1.0" encoding="UTF-8" standalone="yes"?>
<Relationships xmlns="http://schemas.openxmlformats.org/package/2006/relationships"><Relationship Id="rId8" Type="http://schemas.openxmlformats.org/officeDocument/2006/relationships/image" Target="../media/image66.wmf"/><Relationship Id="rId3" Type="http://schemas.openxmlformats.org/officeDocument/2006/relationships/notesSlide" Target="../notesSlides/notesSlide3.xml"/><Relationship Id="rId7" Type="http://schemas.openxmlformats.org/officeDocument/2006/relationships/oleObject" Target="../embeddings/oleObject22.bin"/><Relationship Id="rId2" Type="http://schemas.openxmlformats.org/officeDocument/2006/relationships/slideLayout" Target="../slideLayouts/slideLayout4.xml"/><Relationship Id="rId1" Type="http://schemas.openxmlformats.org/officeDocument/2006/relationships/vmlDrawing" Target="../drawings/vmlDrawing14.vml"/><Relationship Id="rId6" Type="http://schemas.openxmlformats.org/officeDocument/2006/relationships/image" Target="../media/image67.png"/><Relationship Id="rId5" Type="http://schemas.openxmlformats.org/officeDocument/2006/relationships/image" Target="../media/image65.wmf"/><Relationship Id="rId4" Type="http://schemas.openxmlformats.org/officeDocument/2006/relationships/oleObject" Target="../embeddings/oleObject21.bin"/></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oleObject" Target="../embeddings/oleObject23.bin"/><Relationship Id="rId2" Type="http://schemas.openxmlformats.org/officeDocument/2006/relationships/slideLayout" Target="../slideLayouts/slideLayout2.xml"/><Relationship Id="rId1" Type="http://schemas.openxmlformats.org/officeDocument/2006/relationships/vmlDrawing" Target="../drawings/vmlDrawing15.vml"/><Relationship Id="rId4" Type="http://schemas.openxmlformats.org/officeDocument/2006/relationships/image" Target="../media/image68.w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Layout" Target="../slideLayouts/slideLayout14.xml"/><Relationship Id="rId1" Type="http://schemas.openxmlformats.org/officeDocument/2006/relationships/vmlDrawing" Target="../drawings/vmlDrawing16.vml"/><Relationship Id="rId4" Type="http://schemas.openxmlformats.org/officeDocument/2006/relationships/image" Target="../media/image63.wmf"/></Relationships>
</file>

<file path=ppt/slides/_rels/slide53.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oleObject" Target="../embeddings/oleObject1.bin"/><Relationship Id="rId7" Type="http://schemas.openxmlformats.org/officeDocument/2006/relationships/image" Target="../media/image9.wmf"/><Relationship Id="rId2" Type="http://schemas.openxmlformats.org/officeDocument/2006/relationships/slideLayout" Target="../slideLayouts/slideLayout4.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10.jpeg"/><Relationship Id="rId4" Type="http://schemas.openxmlformats.org/officeDocument/2006/relationships/image" Target="../media/image8.wmf"/></Relationships>
</file>

<file path=ppt/slides/_rels/slide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1986" name="Rectangle 2"/>
          <p:cNvSpPr>
            <a:spLocks noGrp="1" noChangeArrowheads="1"/>
          </p:cNvSpPr>
          <p:nvPr>
            <p:ph type="ctrTitle"/>
          </p:nvPr>
        </p:nvSpPr>
        <p:spPr>
          <a:xfrm>
            <a:off x="539750" y="2001838"/>
            <a:ext cx="7993063" cy="1016000"/>
          </a:xfrm>
        </p:spPr>
        <p:txBody>
          <a:bodyPr/>
          <a:lstStyle/>
          <a:p>
            <a:pPr algn="ctr" eaLnBrk="1" hangingPunct="1"/>
            <a:r>
              <a:rPr lang="zh-CN" altLang="en-US" sz="6000" smtClean="0">
                <a:latin typeface="华文中宋" pitchFamily="2" charset="-122"/>
                <a:ea typeface="华文中宋" pitchFamily="2" charset="-122"/>
              </a:rPr>
              <a:t>第三部分：真实感绘制</a:t>
            </a:r>
          </a:p>
        </p:txBody>
      </p:sp>
      <p:sp>
        <p:nvSpPr>
          <p:cNvPr id="41987" name="Rectangle 3"/>
          <p:cNvSpPr>
            <a:spLocks noGrp="1" noChangeArrowheads="1"/>
          </p:cNvSpPr>
          <p:nvPr>
            <p:ph type="subTitle" idx="1"/>
          </p:nvPr>
        </p:nvSpPr>
        <p:spPr>
          <a:xfrm>
            <a:off x="1295400" y="3883025"/>
            <a:ext cx="6732588" cy="1679575"/>
          </a:xfrm>
        </p:spPr>
        <p:txBody>
          <a:bodyPr/>
          <a:lstStyle/>
          <a:p>
            <a:pPr eaLnBrk="1" hangingPunct="1"/>
            <a:r>
              <a:rPr lang="zh-CN" altLang="en-US" sz="2400" b="1" smtClean="0"/>
              <a:t>罗月童</a:t>
            </a:r>
          </a:p>
          <a:p>
            <a:pPr eaLnBrk="1" hangingPunct="1"/>
            <a:r>
              <a:rPr lang="zh-CN" altLang="en-US" sz="2400" b="1" smtClean="0"/>
              <a:t>合肥工业大学，</a:t>
            </a:r>
            <a:r>
              <a:rPr lang="en-US" altLang="zh-CN" sz="2400" b="1" smtClean="0"/>
              <a:t>VCC</a:t>
            </a:r>
            <a:r>
              <a:rPr lang="zh-CN" altLang="en-US" sz="2400" b="1" smtClean="0"/>
              <a:t>研究室</a:t>
            </a:r>
          </a:p>
          <a:p>
            <a:pPr eaLnBrk="1" hangingPunct="1"/>
            <a:r>
              <a:rPr kumimoji="0" lang="en-US" altLang="zh-CN" sz="2400" b="1" smtClean="0"/>
              <a:t>Cadcg.hfut.edu.cn </a:t>
            </a:r>
          </a:p>
        </p:txBody>
      </p:sp>
    </p:spTree>
  </p:cSld>
  <p:clrMapOvr>
    <a:masterClrMapping/>
  </p:clrMapOvr>
  <p:transition>
    <p:random/>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1202"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67138" y="2636838"/>
            <a:ext cx="5386387" cy="4033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0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8575"/>
            <a:ext cx="4454525" cy="3097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random/>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a:xfrm>
            <a:off x="457200" y="739775"/>
            <a:ext cx="8229600" cy="708025"/>
          </a:xfrm>
        </p:spPr>
        <p:txBody>
          <a:bodyPr/>
          <a:lstStyle/>
          <a:p>
            <a:pPr eaLnBrk="1" hangingPunct="1"/>
            <a:r>
              <a:rPr lang="zh-CN" altLang="en-US" sz="4000" b="1" smtClean="0">
                <a:solidFill>
                  <a:schemeClr val="tx1"/>
                </a:solidFill>
                <a:ea typeface="华文中宋" pitchFamily="2" charset="-122"/>
              </a:rPr>
              <a:t>镜面反射光</a:t>
            </a:r>
          </a:p>
        </p:txBody>
      </p:sp>
      <p:graphicFrame>
        <p:nvGraphicFramePr>
          <p:cNvPr id="52227" name="Object 8"/>
          <p:cNvGraphicFramePr>
            <a:graphicFrameLocks noChangeAspect="1"/>
          </p:cNvGraphicFramePr>
          <p:nvPr>
            <p:ph idx="1"/>
          </p:nvPr>
        </p:nvGraphicFramePr>
        <p:xfrm>
          <a:off x="971550" y="1341438"/>
          <a:ext cx="7380288" cy="2832100"/>
        </p:xfrm>
        <a:graphic>
          <a:graphicData uri="http://schemas.openxmlformats.org/presentationml/2006/ole">
            <mc:AlternateContent xmlns:mc="http://schemas.openxmlformats.org/markup-compatibility/2006">
              <mc:Choice xmlns:v="urn:schemas-microsoft-com:vml" Requires="v">
                <p:oleObj spid="_x0000_s52232" name="Picture" r:id="rId3" imgW="3699641" imgH="1418897" progId="Word.Picture.8">
                  <p:embed/>
                </p:oleObj>
              </mc:Choice>
              <mc:Fallback>
                <p:oleObj name="Picture" r:id="rId3" imgW="3699641" imgH="1418897" progId="Word.Picture.8">
                  <p:embed/>
                  <p:pic>
                    <p:nvPicPr>
                      <p:cNvPr id="0" name="Object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1550" y="1341438"/>
                        <a:ext cx="7380288" cy="2832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2228" name="Text Box 4"/>
          <p:cNvSpPr txBox="1">
            <a:spLocks noChangeArrowheads="1"/>
          </p:cNvSpPr>
          <p:nvPr/>
        </p:nvSpPr>
        <p:spPr bwMode="auto">
          <a:xfrm>
            <a:off x="842963" y="4275138"/>
            <a:ext cx="3368675" cy="1587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a:solidFill>
                  <a:srgbClr val="000000"/>
                </a:solidFill>
                <a:latin typeface="Times New Roman" pitchFamily="18" charset="0"/>
                <a:ea typeface="楷体_GB2312" pitchFamily="49" charset="-122"/>
              </a:defRPr>
            </a:lvl1pPr>
            <a:lvl2pPr marL="742950" indent="-285750">
              <a:defRPr kumimoji="1">
                <a:solidFill>
                  <a:srgbClr val="000000"/>
                </a:solidFill>
                <a:latin typeface="Times New Roman" pitchFamily="18" charset="0"/>
                <a:ea typeface="楷体_GB2312" pitchFamily="49" charset="-122"/>
              </a:defRPr>
            </a:lvl2pPr>
            <a:lvl3pPr marL="1143000" indent="-228600">
              <a:defRPr kumimoji="1">
                <a:solidFill>
                  <a:srgbClr val="000000"/>
                </a:solidFill>
                <a:latin typeface="Times New Roman" pitchFamily="18" charset="0"/>
                <a:ea typeface="楷体_GB2312" pitchFamily="49" charset="-122"/>
              </a:defRPr>
            </a:lvl3pPr>
            <a:lvl4pPr marL="1600200" indent="-228600">
              <a:defRPr kumimoji="1">
                <a:solidFill>
                  <a:srgbClr val="000000"/>
                </a:solidFill>
                <a:latin typeface="Times New Roman" pitchFamily="18" charset="0"/>
                <a:ea typeface="楷体_GB2312" pitchFamily="49" charset="-122"/>
              </a:defRPr>
            </a:lvl4pPr>
            <a:lvl5pPr marL="2057400" indent="-228600">
              <a:defRPr kumimoji="1">
                <a:solidFill>
                  <a:srgbClr val="000000"/>
                </a:solidFill>
                <a:latin typeface="Times New Roman" pitchFamily="18" charset="0"/>
                <a:ea typeface="楷体_GB2312" pitchFamily="49" charset="-122"/>
              </a:defRPr>
            </a:lvl5pPr>
            <a:lvl6pPr marL="2514600" indent="-228600" eaLnBrk="0" fontAlgn="base" hangingPunct="0">
              <a:spcBef>
                <a:spcPct val="0"/>
              </a:spcBef>
              <a:spcAft>
                <a:spcPct val="0"/>
              </a:spcAft>
              <a:defRPr kumimoji="1">
                <a:solidFill>
                  <a:srgbClr val="000000"/>
                </a:solidFill>
                <a:latin typeface="Times New Roman" pitchFamily="18" charset="0"/>
                <a:ea typeface="楷体_GB2312" pitchFamily="49" charset="-122"/>
              </a:defRPr>
            </a:lvl6pPr>
            <a:lvl7pPr marL="2971800" indent="-228600" eaLnBrk="0" fontAlgn="base" hangingPunct="0">
              <a:spcBef>
                <a:spcPct val="0"/>
              </a:spcBef>
              <a:spcAft>
                <a:spcPct val="0"/>
              </a:spcAft>
              <a:defRPr kumimoji="1">
                <a:solidFill>
                  <a:srgbClr val="000000"/>
                </a:solidFill>
                <a:latin typeface="Times New Roman" pitchFamily="18" charset="0"/>
                <a:ea typeface="楷体_GB2312" pitchFamily="49" charset="-122"/>
              </a:defRPr>
            </a:lvl7pPr>
            <a:lvl8pPr marL="3429000" indent="-228600" eaLnBrk="0" fontAlgn="base" hangingPunct="0">
              <a:spcBef>
                <a:spcPct val="0"/>
              </a:spcBef>
              <a:spcAft>
                <a:spcPct val="0"/>
              </a:spcAft>
              <a:defRPr kumimoji="1">
                <a:solidFill>
                  <a:srgbClr val="000000"/>
                </a:solidFill>
                <a:latin typeface="Times New Roman" pitchFamily="18" charset="0"/>
                <a:ea typeface="楷体_GB2312" pitchFamily="49" charset="-122"/>
              </a:defRPr>
            </a:lvl8pPr>
            <a:lvl9pPr marL="3886200" indent="-228600" eaLnBrk="0" fontAlgn="base" hangingPunct="0">
              <a:spcBef>
                <a:spcPct val="0"/>
              </a:spcBef>
              <a:spcAft>
                <a:spcPct val="0"/>
              </a:spcAft>
              <a:defRPr kumimoji="1">
                <a:solidFill>
                  <a:srgbClr val="000000"/>
                </a:solidFill>
                <a:latin typeface="Times New Roman" pitchFamily="18" charset="0"/>
                <a:ea typeface="楷体_GB2312" pitchFamily="49" charset="-122"/>
              </a:defRPr>
            </a:lvl9pPr>
          </a:lstStyle>
          <a:p>
            <a:pPr eaLnBrk="1" hangingPunct="1">
              <a:lnSpc>
                <a:spcPct val="140000"/>
              </a:lnSpc>
              <a:buSzPct val="80000"/>
              <a:buFont typeface="Wingdings" pitchFamily="2" charset="2"/>
              <a:buChar char="p"/>
            </a:pPr>
            <a:r>
              <a:rPr kumimoji="0" lang="en-US" altLang="zh-CN" sz="2400" b="1">
                <a:solidFill>
                  <a:srgbClr val="FF0000"/>
                </a:solidFill>
                <a:ea typeface="华文中宋" pitchFamily="2" charset="-122"/>
              </a:rPr>
              <a:t>   </a:t>
            </a:r>
            <a:r>
              <a:rPr kumimoji="0" lang="zh-CN" altLang="en-US" sz="2400" b="1">
                <a:solidFill>
                  <a:srgbClr val="FF0000"/>
                </a:solidFill>
                <a:ea typeface="华文中宋" pitchFamily="2" charset="-122"/>
              </a:rPr>
              <a:t>镜面反射光</a:t>
            </a:r>
            <a:r>
              <a:rPr kumimoji="0" lang="zh-CN" altLang="en-US" sz="2400" b="1">
                <a:ea typeface="华文中宋" pitchFamily="2" charset="-122"/>
              </a:rPr>
              <a:t>：</a:t>
            </a:r>
            <a:r>
              <a:rPr kumimoji="0" lang="zh-CN" altLang="en-US" sz="2400" b="1">
                <a:solidFill>
                  <a:schemeClr val="tx1"/>
                </a:solidFill>
                <a:ea typeface="华文中宋" pitchFamily="2" charset="-122"/>
              </a:rPr>
              <a:t>一种朝向一定方向的反射光，它遵从光的反射定律</a:t>
            </a:r>
          </a:p>
        </p:txBody>
      </p:sp>
      <p:pic>
        <p:nvPicPr>
          <p:cNvPr id="52229" name="Picture 43" descr="SpecularHightlight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19588" y="4257675"/>
            <a:ext cx="3384550" cy="2351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random/>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a:xfrm>
            <a:off x="457200" y="739775"/>
            <a:ext cx="8229600" cy="708025"/>
          </a:xfrm>
        </p:spPr>
        <p:txBody>
          <a:bodyPr/>
          <a:lstStyle/>
          <a:p>
            <a:pPr eaLnBrk="1" hangingPunct="1"/>
            <a:r>
              <a:rPr lang="zh-CN" altLang="en-US" sz="4000" b="1" smtClean="0">
                <a:solidFill>
                  <a:schemeClr val="tx1"/>
                </a:solidFill>
                <a:ea typeface="华文中宋" pitchFamily="2" charset="-122"/>
              </a:rPr>
              <a:t>镜面反射光</a:t>
            </a:r>
          </a:p>
        </p:txBody>
      </p:sp>
      <p:sp>
        <p:nvSpPr>
          <p:cNvPr id="53251" name="Text Box 3"/>
          <p:cNvSpPr txBox="1">
            <a:spLocks noChangeArrowheads="1"/>
          </p:cNvSpPr>
          <p:nvPr/>
        </p:nvSpPr>
        <p:spPr bwMode="auto">
          <a:xfrm>
            <a:off x="395288" y="1557338"/>
            <a:ext cx="7956550" cy="552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a:solidFill>
                  <a:srgbClr val="000000"/>
                </a:solidFill>
                <a:latin typeface="Times New Roman" pitchFamily="18" charset="0"/>
                <a:ea typeface="楷体_GB2312" pitchFamily="49" charset="-122"/>
              </a:defRPr>
            </a:lvl1pPr>
            <a:lvl2pPr marL="742950" indent="-285750">
              <a:defRPr kumimoji="1">
                <a:solidFill>
                  <a:srgbClr val="000000"/>
                </a:solidFill>
                <a:latin typeface="Times New Roman" pitchFamily="18" charset="0"/>
                <a:ea typeface="楷体_GB2312" pitchFamily="49" charset="-122"/>
              </a:defRPr>
            </a:lvl2pPr>
            <a:lvl3pPr marL="1143000" indent="-228600">
              <a:defRPr kumimoji="1">
                <a:solidFill>
                  <a:srgbClr val="000000"/>
                </a:solidFill>
                <a:latin typeface="Times New Roman" pitchFamily="18" charset="0"/>
                <a:ea typeface="楷体_GB2312" pitchFamily="49" charset="-122"/>
              </a:defRPr>
            </a:lvl3pPr>
            <a:lvl4pPr marL="1600200" indent="-228600">
              <a:defRPr kumimoji="1">
                <a:solidFill>
                  <a:srgbClr val="000000"/>
                </a:solidFill>
                <a:latin typeface="Times New Roman" pitchFamily="18" charset="0"/>
                <a:ea typeface="楷体_GB2312" pitchFamily="49" charset="-122"/>
              </a:defRPr>
            </a:lvl4pPr>
            <a:lvl5pPr marL="2057400" indent="-228600">
              <a:defRPr kumimoji="1">
                <a:solidFill>
                  <a:srgbClr val="000000"/>
                </a:solidFill>
                <a:latin typeface="Times New Roman" pitchFamily="18" charset="0"/>
                <a:ea typeface="楷体_GB2312" pitchFamily="49" charset="-122"/>
              </a:defRPr>
            </a:lvl5pPr>
            <a:lvl6pPr marL="2514600" indent="-228600" eaLnBrk="0" fontAlgn="base" hangingPunct="0">
              <a:spcBef>
                <a:spcPct val="0"/>
              </a:spcBef>
              <a:spcAft>
                <a:spcPct val="0"/>
              </a:spcAft>
              <a:defRPr kumimoji="1">
                <a:solidFill>
                  <a:srgbClr val="000000"/>
                </a:solidFill>
                <a:latin typeface="Times New Roman" pitchFamily="18" charset="0"/>
                <a:ea typeface="楷体_GB2312" pitchFamily="49" charset="-122"/>
              </a:defRPr>
            </a:lvl6pPr>
            <a:lvl7pPr marL="2971800" indent="-228600" eaLnBrk="0" fontAlgn="base" hangingPunct="0">
              <a:spcBef>
                <a:spcPct val="0"/>
              </a:spcBef>
              <a:spcAft>
                <a:spcPct val="0"/>
              </a:spcAft>
              <a:defRPr kumimoji="1">
                <a:solidFill>
                  <a:srgbClr val="000000"/>
                </a:solidFill>
                <a:latin typeface="Times New Roman" pitchFamily="18" charset="0"/>
                <a:ea typeface="楷体_GB2312" pitchFamily="49" charset="-122"/>
              </a:defRPr>
            </a:lvl7pPr>
            <a:lvl8pPr marL="3429000" indent="-228600" eaLnBrk="0" fontAlgn="base" hangingPunct="0">
              <a:spcBef>
                <a:spcPct val="0"/>
              </a:spcBef>
              <a:spcAft>
                <a:spcPct val="0"/>
              </a:spcAft>
              <a:defRPr kumimoji="1">
                <a:solidFill>
                  <a:srgbClr val="000000"/>
                </a:solidFill>
                <a:latin typeface="Times New Roman" pitchFamily="18" charset="0"/>
                <a:ea typeface="楷体_GB2312" pitchFamily="49" charset="-122"/>
              </a:defRPr>
            </a:lvl8pPr>
            <a:lvl9pPr marL="3886200" indent="-228600" eaLnBrk="0" fontAlgn="base" hangingPunct="0">
              <a:spcBef>
                <a:spcPct val="0"/>
              </a:spcBef>
              <a:spcAft>
                <a:spcPct val="0"/>
              </a:spcAft>
              <a:defRPr kumimoji="1">
                <a:solidFill>
                  <a:srgbClr val="000000"/>
                </a:solidFill>
                <a:latin typeface="Times New Roman" pitchFamily="18" charset="0"/>
                <a:ea typeface="楷体_GB2312" pitchFamily="49" charset="-122"/>
              </a:defRPr>
            </a:lvl9pPr>
          </a:lstStyle>
          <a:p>
            <a:pPr eaLnBrk="1" hangingPunct="1">
              <a:lnSpc>
                <a:spcPct val="140000"/>
              </a:lnSpc>
              <a:buSzPct val="80000"/>
              <a:buFont typeface="Wingdings" pitchFamily="2" charset="2"/>
              <a:buChar char="p"/>
            </a:pPr>
            <a:r>
              <a:rPr kumimoji="0" lang="en-US" altLang="zh-CN" sz="2400" b="1">
                <a:solidFill>
                  <a:srgbClr val="FF0000"/>
                </a:solidFill>
                <a:ea typeface="华文中宋" pitchFamily="2" charset="-122"/>
              </a:rPr>
              <a:t>   </a:t>
            </a:r>
            <a:r>
              <a:rPr kumimoji="0" lang="zh-CN" altLang="en-US" sz="2400" b="1">
                <a:solidFill>
                  <a:srgbClr val="FF0000"/>
                </a:solidFill>
                <a:ea typeface="华文中宋" pitchFamily="2" charset="-122"/>
              </a:rPr>
              <a:t>镜面反射光</a:t>
            </a:r>
            <a:r>
              <a:rPr kumimoji="0" lang="zh-CN" altLang="en-US" sz="2400" b="1">
                <a:ea typeface="华文中宋" pitchFamily="2" charset="-122"/>
              </a:rPr>
              <a:t>：</a:t>
            </a:r>
            <a:r>
              <a:rPr kumimoji="0" lang="zh-CN" altLang="en-US" sz="2400">
                <a:solidFill>
                  <a:schemeClr val="tx1"/>
                </a:solidFill>
                <a:latin typeface="Arial" charset="0"/>
                <a:ea typeface="华文中宋" pitchFamily="2" charset="-122"/>
              </a:rPr>
              <a:t>采用余弦函数的幂次来模拟镜面反射光</a:t>
            </a:r>
          </a:p>
        </p:txBody>
      </p:sp>
      <p:graphicFrame>
        <p:nvGraphicFramePr>
          <p:cNvPr id="53252" name="Object 1"/>
          <p:cNvGraphicFramePr>
            <a:graphicFrameLocks noChangeAspect="1"/>
          </p:cNvGraphicFramePr>
          <p:nvPr>
            <p:ph idx="1"/>
          </p:nvPr>
        </p:nvGraphicFramePr>
        <p:xfrm>
          <a:off x="1187450" y="2563813"/>
          <a:ext cx="2754313" cy="654050"/>
        </p:xfrm>
        <a:graphic>
          <a:graphicData uri="http://schemas.openxmlformats.org/presentationml/2006/ole">
            <mc:AlternateContent xmlns:mc="http://schemas.openxmlformats.org/markup-compatibility/2006">
              <mc:Choice xmlns:v="urn:schemas-microsoft-com:vml" Requires="v">
                <p:oleObj spid="_x0000_s53257" name="Equation" r:id="rId3" imgW="927100" imgH="228600" progId="Equation.DSMT4">
                  <p:embed/>
                </p:oleObj>
              </mc:Choice>
              <mc:Fallback>
                <p:oleObj name="Equation" r:id="rId3" imgW="927100" imgH="228600" progId="Equation.DSMT4">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87450" y="2563813"/>
                        <a:ext cx="2754313" cy="654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3253" name="TextBox 13"/>
          <p:cNvSpPr txBox="1">
            <a:spLocks noChangeArrowheads="1"/>
          </p:cNvSpPr>
          <p:nvPr/>
        </p:nvSpPr>
        <p:spPr bwMode="auto">
          <a:xfrm>
            <a:off x="684213" y="3435350"/>
            <a:ext cx="5508625" cy="2225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a:solidFill>
                  <a:srgbClr val="000000"/>
                </a:solidFill>
                <a:latin typeface="Times New Roman" pitchFamily="18" charset="0"/>
                <a:ea typeface="楷体_GB2312" pitchFamily="49" charset="-122"/>
              </a:defRPr>
            </a:lvl1pPr>
            <a:lvl2pPr marL="742950" indent="-285750">
              <a:defRPr kumimoji="1">
                <a:solidFill>
                  <a:srgbClr val="000000"/>
                </a:solidFill>
                <a:latin typeface="Times New Roman" pitchFamily="18" charset="0"/>
                <a:ea typeface="楷体_GB2312" pitchFamily="49" charset="-122"/>
              </a:defRPr>
            </a:lvl2pPr>
            <a:lvl3pPr marL="1143000" indent="-228600">
              <a:defRPr kumimoji="1">
                <a:solidFill>
                  <a:srgbClr val="000000"/>
                </a:solidFill>
                <a:latin typeface="Times New Roman" pitchFamily="18" charset="0"/>
                <a:ea typeface="楷体_GB2312" pitchFamily="49" charset="-122"/>
              </a:defRPr>
            </a:lvl3pPr>
            <a:lvl4pPr marL="1600200" indent="-228600">
              <a:defRPr kumimoji="1">
                <a:solidFill>
                  <a:srgbClr val="000000"/>
                </a:solidFill>
                <a:latin typeface="Times New Roman" pitchFamily="18" charset="0"/>
                <a:ea typeface="楷体_GB2312" pitchFamily="49" charset="-122"/>
              </a:defRPr>
            </a:lvl4pPr>
            <a:lvl5pPr marL="2057400" indent="-228600">
              <a:defRPr kumimoji="1">
                <a:solidFill>
                  <a:srgbClr val="000000"/>
                </a:solidFill>
                <a:latin typeface="Times New Roman" pitchFamily="18" charset="0"/>
                <a:ea typeface="楷体_GB2312" pitchFamily="49" charset="-122"/>
              </a:defRPr>
            </a:lvl5pPr>
            <a:lvl6pPr marL="2514600" indent="-228600" eaLnBrk="0" fontAlgn="base" hangingPunct="0">
              <a:spcBef>
                <a:spcPct val="0"/>
              </a:spcBef>
              <a:spcAft>
                <a:spcPct val="0"/>
              </a:spcAft>
              <a:defRPr kumimoji="1">
                <a:solidFill>
                  <a:srgbClr val="000000"/>
                </a:solidFill>
                <a:latin typeface="Times New Roman" pitchFamily="18" charset="0"/>
                <a:ea typeface="楷体_GB2312" pitchFamily="49" charset="-122"/>
              </a:defRPr>
            </a:lvl6pPr>
            <a:lvl7pPr marL="2971800" indent="-228600" eaLnBrk="0" fontAlgn="base" hangingPunct="0">
              <a:spcBef>
                <a:spcPct val="0"/>
              </a:spcBef>
              <a:spcAft>
                <a:spcPct val="0"/>
              </a:spcAft>
              <a:defRPr kumimoji="1">
                <a:solidFill>
                  <a:srgbClr val="000000"/>
                </a:solidFill>
                <a:latin typeface="Times New Roman" pitchFamily="18" charset="0"/>
                <a:ea typeface="楷体_GB2312" pitchFamily="49" charset="-122"/>
              </a:defRPr>
            </a:lvl7pPr>
            <a:lvl8pPr marL="3429000" indent="-228600" eaLnBrk="0" fontAlgn="base" hangingPunct="0">
              <a:spcBef>
                <a:spcPct val="0"/>
              </a:spcBef>
              <a:spcAft>
                <a:spcPct val="0"/>
              </a:spcAft>
              <a:defRPr kumimoji="1">
                <a:solidFill>
                  <a:srgbClr val="000000"/>
                </a:solidFill>
                <a:latin typeface="Times New Roman" pitchFamily="18" charset="0"/>
                <a:ea typeface="楷体_GB2312" pitchFamily="49" charset="-122"/>
              </a:defRPr>
            </a:lvl8pPr>
            <a:lvl9pPr marL="3886200" indent="-228600" eaLnBrk="0" fontAlgn="base" hangingPunct="0">
              <a:spcBef>
                <a:spcPct val="0"/>
              </a:spcBef>
              <a:spcAft>
                <a:spcPct val="0"/>
              </a:spcAft>
              <a:defRPr kumimoji="1">
                <a:solidFill>
                  <a:srgbClr val="000000"/>
                </a:solidFill>
                <a:latin typeface="Times New Roman" pitchFamily="18" charset="0"/>
                <a:ea typeface="楷体_GB2312" pitchFamily="49" charset="-122"/>
              </a:defRPr>
            </a:lvl9pPr>
          </a:lstStyle>
          <a:p>
            <a:pPr eaLnBrk="1" hangingPunct="1">
              <a:spcBef>
                <a:spcPct val="50000"/>
              </a:spcBef>
              <a:buSzPct val="80000"/>
              <a:buFont typeface="Wingdings" pitchFamily="2" charset="2"/>
              <a:buChar char="ü"/>
            </a:pPr>
            <a:r>
              <a:rPr kumimoji="0" lang="en-US" altLang="zh-CN" sz="2000" i="1">
                <a:latin typeface="Arial" charset="0"/>
                <a:ea typeface="黑体" pitchFamily="2" charset="-122"/>
              </a:rPr>
              <a:t>  I</a:t>
            </a:r>
            <a:r>
              <a:rPr kumimoji="0" lang="en-US" altLang="zh-CN" sz="2000" i="1" baseline="-25000">
                <a:latin typeface="Arial" charset="0"/>
                <a:ea typeface="黑体" pitchFamily="2" charset="-122"/>
              </a:rPr>
              <a:t>s</a:t>
            </a:r>
            <a:r>
              <a:rPr kumimoji="0" lang="en-US" altLang="zh-CN" sz="2000">
                <a:latin typeface="Arial" charset="0"/>
                <a:ea typeface="黑体" pitchFamily="2" charset="-122"/>
              </a:rPr>
              <a:t>:  </a:t>
            </a:r>
            <a:r>
              <a:rPr kumimoji="0" lang="zh-CN" altLang="en-US" sz="2000">
                <a:latin typeface="Arial" charset="0"/>
                <a:ea typeface="黑体" pitchFamily="2" charset="-122"/>
              </a:rPr>
              <a:t>物体表面镜面反射光亮度</a:t>
            </a:r>
          </a:p>
          <a:p>
            <a:pPr eaLnBrk="1" hangingPunct="1">
              <a:spcBef>
                <a:spcPct val="50000"/>
              </a:spcBef>
              <a:buSzPct val="80000"/>
              <a:buFont typeface="Wingdings" pitchFamily="2" charset="2"/>
              <a:buChar char="ü"/>
            </a:pPr>
            <a:r>
              <a:rPr kumimoji="0" lang="zh-CN" altLang="en-US" sz="2000" i="1">
                <a:latin typeface="Arial" charset="0"/>
                <a:ea typeface="黑体" pitchFamily="2" charset="-122"/>
              </a:rPr>
              <a:t>  </a:t>
            </a:r>
            <a:r>
              <a:rPr kumimoji="0" lang="en-US" altLang="zh-CN" sz="2000" i="1">
                <a:latin typeface="Arial" charset="0"/>
                <a:ea typeface="黑体" pitchFamily="2" charset="-122"/>
              </a:rPr>
              <a:t>I</a:t>
            </a:r>
            <a:r>
              <a:rPr kumimoji="0" lang="en-US" altLang="zh-CN" sz="2000" i="1" baseline="-25000">
                <a:latin typeface="Arial" charset="0"/>
                <a:ea typeface="黑体" pitchFamily="2" charset="-122"/>
              </a:rPr>
              <a:t>e</a:t>
            </a:r>
            <a:r>
              <a:rPr kumimoji="0" lang="en-US" altLang="zh-CN" sz="2000">
                <a:latin typeface="Arial" charset="0"/>
                <a:ea typeface="黑体" pitchFamily="2" charset="-122"/>
              </a:rPr>
              <a:t>:  </a:t>
            </a:r>
            <a:r>
              <a:rPr kumimoji="0" lang="zh-CN" altLang="en-US" sz="2000">
                <a:latin typeface="Arial" charset="0"/>
                <a:ea typeface="黑体" pitchFamily="2" charset="-122"/>
              </a:rPr>
              <a:t>发自光源的入射光的光亮度</a:t>
            </a:r>
          </a:p>
          <a:p>
            <a:pPr eaLnBrk="1" hangingPunct="1">
              <a:spcBef>
                <a:spcPct val="50000"/>
              </a:spcBef>
              <a:buSzPct val="80000"/>
              <a:buFont typeface="Wingdings" pitchFamily="2" charset="2"/>
              <a:buChar char="ü"/>
            </a:pPr>
            <a:r>
              <a:rPr kumimoji="0" lang="en-US" altLang="zh-CN" sz="2000" i="1">
                <a:latin typeface="Arial" charset="0"/>
                <a:ea typeface="黑体" pitchFamily="2" charset="-122"/>
              </a:rPr>
              <a:t>θ</a:t>
            </a:r>
            <a:r>
              <a:rPr kumimoji="0" lang="en-US" altLang="zh-CN" sz="2000">
                <a:latin typeface="Arial" charset="0"/>
                <a:ea typeface="黑体" pitchFamily="2" charset="-122"/>
              </a:rPr>
              <a:t>:  </a:t>
            </a:r>
            <a:r>
              <a:rPr kumimoji="0" lang="zh-CN" altLang="en-US" sz="2000">
                <a:latin typeface="Arial" charset="0"/>
                <a:ea typeface="黑体" pitchFamily="2" charset="-122"/>
              </a:rPr>
              <a:t>镜面反射方向和视线方向的夹角</a:t>
            </a:r>
          </a:p>
          <a:p>
            <a:pPr eaLnBrk="1" hangingPunct="1">
              <a:spcBef>
                <a:spcPct val="50000"/>
              </a:spcBef>
              <a:buSzPct val="80000"/>
              <a:buFont typeface="Wingdings" pitchFamily="2" charset="2"/>
              <a:buChar char="ü"/>
            </a:pPr>
            <a:r>
              <a:rPr kumimoji="0" lang="zh-CN" altLang="en-US" sz="2000" i="1">
                <a:latin typeface="Arial" charset="0"/>
                <a:ea typeface="黑体" pitchFamily="2" charset="-122"/>
              </a:rPr>
              <a:t>  </a:t>
            </a:r>
            <a:r>
              <a:rPr kumimoji="0" lang="en-US" altLang="zh-CN" sz="2000" i="1">
                <a:latin typeface="Arial" charset="0"/>
                <a:ea typeface="黑体" pitchFamily="2" charset="-122"/>
              </a:rPr>
              <a:t>k</a:t>
            </a:r>
            <a:r>
              <a:rPr kumimoji="0" lang="en-US" altLang="zh-CN" sz="2000" i="1" baseline="-25000">
                <a:latin typeface="Arial" charset="0"/>
                <a:ea typeface="黑体" pitchFamily="2" charset="-122"/>
              </a:rPr>
              <a:t>s</a:t>
            </a:r>
            <a:r>
              <a:rPr kumimoji="0" lang="en-US" altLang="zh-CN" sz="2000">
                <a:latin typeface="Arial" charset="0"/>
                <a:ea typeface="黑体" pitchFamily="2" charset="-122"/>
              </a:rPr>
              <a:t>: </a:t>
            </a:r>
            <a:r>
              <a:rPr kumimoji="0" lang="zh-CN" altLang="en-US" sz="2000">
                <a:latin typeface="Arial" charset="0"/>
                <a:ea typeface="黑体" pitchFamily="2" charset="-122"/>
              </a:rPr>
              <a:t>表面的镜面反射率</a:t>
            </a:r>
          </a:p>
          <a:p>
            <a:pPr eaLnBrk="1" hangingPunct="1">
              <a:spcBef>
                <a:spcPct val="50000"/>
              </a:spcBef>
              <a:buSzPct val="80000"/>
              <a:buFont typeface="Wingdings" pitchFamily="2" charset="2"/>
              <a:buChar char="ü"/>
            </a:pPr>
            <a:r>
              <a:rPr kumimoji="0" lang="zh-CN" altLang="en-US" sz="2000" i="1">
                <a:latin typeface="Arial" charset="0"/>
                <a:ea typeface="黑体" pitchFamily="2" charset="-122"/>
              </a:rPr>
              <a:t>  </a:t>
            </a:r>
            <a:r>
              <a:rPr kumimoji="0" lang="en-US" altLang="zh-CN" sz="2000" i="1">
                <a:latin typeface="Arial" charset="0"/>
                <a:ea typeface="黑体" pitchFamily="2" charset="-122"/>
              </a:rPr>
              <a:t>n</a:t>
            </a:r>
            <a:r>
              <a:rPr kumimoji="0" lang="en-US" altLang="zh-CN" sz="2000">
                <a:latin typeface="Arial" charset="0"/>
                <a:ea typeface="黑体" pitchFamily="2" charset="-122"/>
              </a:rPr>
              <a:t>:  </a:t>
            </a:r>
            <a:r>
              <a:rPr kumimoji="0" lang="zh-CN" altLang="en-US" sz="2000">
                <a:latin typeface="Arial" charset="0"/>
                <a:ea typeface="黑体" pitchFamily="2" charset="-122"/>
              </a:rPr>
              <a:t>镜面反射光的会聚指数，又称 “高光”指数</a:t>
            </a:r>
            <a:endParaRPr kumimoji="0" lang="zh-CN" altLang="en-US" sz="2000">
              <a:solidFill>
                <a:srgbClr val="FF0000"/>
              </a:solidFill>
              <a:latin typeface="Arial" charset="0"/>
              <a:ea typeface="黑体" pitchFamily="2" charset="-122"/>
            </a:endParaRPr>
          </a:p>
        </p:txBody>
      </p:sp>
      <p:pic>
        <p:nvPicPr>
          <p:cNvPr id="53254" name="Picture 10" descr="ballS.jp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040313" y="2557463"/>
            <a:ext cx="3276600" cy="2455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random/>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42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random/>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a:xfrm>
            <a:off x="457200" y="739775"/>
            <a:ext cx="8229600" cy="708025"/>
          </a:xfrm>
        </p:spPr>
        <p:txBody>
          <a:bodyPr/>
          <a:lstStyle/>
          <a:p>
            <a:pPr eaLnBrk="1" hangingPunct="1"/>
            <a:r>
              <a:rPr lang="zh-CN" altLang="en-US" sz="4000" b="1" smtClean="0">
                <a:solidFill>
                  <a:schemeClr val="tx1"/>
                </a:solidFill>
                <a:ea typeface="华文中宋" pitchFamily="2" charset="-122"/>
              </a:rPr>
              <a:t>环 境 光</a:t>
            </a:r>
          </a:p>
        </p:txBody>
      </p:sp>
      <p:graphicFrame>
        <p:nvGraphicFramePr>
          <p:cNvPr id="55299" name="Object 3"/>
          <p:cNvGraphicFramePr>
            <a:graphicFrameLocks noChangeAspect="1"/>
          </p:cNvGraphicFramePr>
          <p:nvPr>
            <p:ph sz="half" idx="1"/>
          </p:nvPr>
        </p:nvGraphicFramePr>
        <p:xfrm>
          <a:off x="576263" y="5553075"/>
          <a:ext cx="2879725" cy="1079500"/>
        </p:xfrm>
        <a:graphic>
          <a:graphicData uri="http://schemas.openxmlformats.org/presentationml/2006/ole">
            <mc:AlternateContent xmlns:mc="http://schemas.openxmlformats.org/markup-compatibility/2006">
              <mc:Choice xmlns:v="urn:schemas-microsoft-com:vml" Requires="v">
                <p:oleObj spid="_x0000_s55308" name="Equation" r:id="rId3" imgW="609600" imgH="228600" progId="Equation.DSMT4">
                  <p:embed/>
                </p:oleObj>
              </mc:Choice>
              <mc:Fallback>
                <p:oleObj name="Equation" r:id="rId3" imgW="609600" imgH="228600" progId="Equation.DSMT4">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6263" y="5553075"/>
                        <a:ext cx="2879725" cy="1079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5300" name="Text Box 4"/>
          <p:cNvSpPr txBox="1">
            <a:spLocks noChangeArrowheads="1"/>
          </p:cNvSpPr>
          <p:nvPr/>
        </p:nvSpPr>
        <p:spPr bwMode="auto">
          <a:xfrm>
            <a:off x="395288" y="1628775"/>
            <a:ext cx="4176712" cy="1643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a:solidFill>
                  <a:srgbClr val="000000"/>
                </a:solidFill>
                <a:latin typeface="Times New Roman" pitchFamily="18" charset="0"/>
                <a:ea typeface="楷体_GB2312" pitchFamily="49" charset="-122"/>
              </a:defRPr>
            </a:lvl1pPr>
            <a:lvl2pPr marL="742950" indent="-285750">
              <a:defRPr kumimoji="1">
                <a:solidFill>
                  <a:srgbClr val="000000"/>
                </a:solidFill>
                <a:latin typeface="Times New Roman" pitchFamily="18" charset="0"/>
                <a:ea typeface="楷体_GB2312" pitchFamily="49" charset="-122"/>
              </a:defRPr>
            </a:lvl2pPr>
            <a:lvl3pPr marL="1143000" indent="-228600">
              <a:defRPr kumimoji="1">
                <a:solidFill>
                  <a:srgbClr val="000000"/>
                </a:solidFill>
                <a:latin typeface="Times New Roman" pitchFamily="18" charset="0"/>
                <a:ea typeface="楷体_GB2312" pitchFamily="49" charset="-122"/>
              </a:defRPr>
            </a:lvl3pPr>
            <a:lvl4pPr marL="1600200" indent="-228600">
              <a:defRPr kumimoji="1">
                <a:solidFill>
                  <a:srgbClr val="000000"/>
                </a:solidFill>
                <a:latin typeface="Times New Roman" pitchFamily="18" charset="0"/>
                <a:ea typeface="楷体_GB2312" pitchFamily="49" charset="-122"/>
              </a:defRPr>
            </a:lvl4pPr>
            <a:lvl5pPr marL="2057400" indent="-228600">
              <a:defRPr kumimoji="1">
                <a:solidFill>
                  <a:srgbClr val="000000"/>
                </a:solidFill>
                <a:latin typeface="Times New Roman" pitchFamily="18" charset="0"/>
                <a:ea typeface="楷体_GB2312" pitchFamily="49" charset="-122"/>
              </a:defRPr>
            </a:lvl5pPr>
            <a:lvl6pPr marL="2514600" indent="-228600" eaLnBrk="0" fontAlgn="base" hangingPunct="0">
              <a:spcBef>
                <a:spcPct val="0"/>
              </a:spcBef>
              <a:spcAft>
                <a:spcPct val="0"/>
              </a:spcAft>
              <a:defRPr kumimoji="1">
                <a:solidFill>
                  <a:srgbClr val="000000"/>
                </a:solidFill>
                <a:latin typeface="Times New Roman" pitchFamily="18" charset="0"/>
                <a:ea typeface="楷体_GB2312" pitchFamily="49" charset="-122"/>
              </a:defRPr>
            </a:lvl6pPr>
            <a:lvl7pPr marL="2971800" indent="-228600" eaLnBrk="0" fontAlgn="base" hangingPunct="0">
              <a:spcBef>
                <a:spcPct val="0"/>
              </a:spcBef>
              <a:spcAft>
                <a:spcPct val="0"/>
              </a:spcAft>
              <a:defRPr kumimoji="1">
                <a:solidFill>
                  <a:srgbClr val="000000"/>
                </a:solidFill>
                <a:latin typeface="Times New Roman" pitchFamily="18" charset="0"/>
                <a:ea typeface="楷体_GB2312" pitchFamily="49" charset="-122"/>
              </a:defRPr>
            </a:lvl7pPr>
            <a:lvl8pPr marL="3429000" indent="-228600" eaLnBrk="0" fontAlgn="base" hangingPunct="0">
              <a:spcBef>
                <a:spcPct val="0"/>
              </a:spcBef>
              <a:spcAft>
                <a:spcPct val="0"/>
              </a:spcAft>
              <a:defRPr kumimoji="1">
                <a:solidFill>
                  <a:srgbClr val="000000"/>
                </a:solidFill>
                <a:latin typeface="Times New Roman" pitchFamily="18" charset="0"/>
                <a:ea typeface="楷体_GB2312" pitchFamily="49" charset="-122"/>
              </a:defRPr>
            </a:lvl8pPr>
            <a:lvl9pPr marL="3886200" indent="-228600" eaLnBrk="0" fontAlgn="base" hangingPunct="0">
              <a:spcBef>
                <a:spcPct val="0"/>
              </a:spcBef>
              <a:spcAft>
                <a:spcPct val="0"/>
              </a:spcAft>
              <a:defRPr kumimoji="1">
                <a:solidFill>
                  <a:srgbClr val="000000"/>
                </a:solidFill>
                <a:latin typeface="Times New Roman" pitchFamily="18" charset="0"/>
                <a:ea typeface="楷体_GB2312" pitchFamily="49" charset="-122"/>
              </a:defRPr>
            </a:lvl9pPr>
          </a:lstStyle>
          <a:p>
            <a:pPr eaLnBrk="1" hangingPunct="1">
              <a:lnSpc>
                <a:spcPct val="140000"/>
              </a:lnSpc>
              <a:buSzPct val="80000"/>
              <a:buFont typeface="Wingdings" pitchFamily="2" charset="2"/>
              <a:buChar char="p"/>
            </a:pPr>
            <a:r>
              <a:rPr lang="en-US" altLang="zh-CN" sz="2400">
                <a:solidFill>
                  <a:schemeClr val="tx1"/>
                </a:solidFill>
                <a:ea typeface="华文中宋" pitchFamily="2" charset="-122"/>
              </a:rPr>
              <a:t>    </a:t>
            </a:r>
            <a:r>
              <a:rPr lang="zh-CN" altLang="en-US" sz="2400">
                <a:solidFill>
                  <a:schemeClr val="tx1"/>
                </a:solidFill>
                <a:ea typeface="华文中宋" pitchFamily="2" charset="-122"/>
              </a:rPr>
              <a:t>照射在物体上的光</a:t>
            </a:r>
            <a:r>
              <a:rPr lang="zh-CN" altLang="en-US" sz="2400" b="1">
                <a:solidFill>
                  <a:srgbClr val="FF0000"/>
                </a:solidFill>
                <a:ea typeface="华文中宋" pitchFamily="2" charset="-122"/>
              </a:rPr>
              <a:t>来自各个方向</a:t>
            </a:r>
            <a:r>
              <a:rPr lang="zh-CN" altLang="en-US" sz="2400" b="1">
                <a:solidFill>
                  <a:srgbClr val="0000FF"/>
                </a:solidFill>
                <a:ea typeface="华文中宋" pitchFamily="2" charset="-122"/>
              </a:rPr>
              <a:t>，</a:t>
            </a:r>
            <a:r>
              <a:rPr lang="zh-CN" altLang="en-US" sz="2400">
                <a:solidFill>
                  <a:schemeClr val="tx1"/>
                </a:solidFill>
                <a:ea typeface="华文中宋" pitchFamily="2" charset="-122"/>
              </a:rPr>
              <a:t>又均匀地向</a:t>
            </a:r>
            <a:r>
              <a:rPr lang="zh-CN" altLang="en-US" sz="2400" b="1">
                <a:solidFill>
                  <a:srgbClr val="FF0000"/>
                </a:solidFill>
                <a:ea typeface="华文中宋" pitchFamily="2" charset="-122"/>
              </a:rPr>
              <a:t>各个方向反射</a:t>
            </a:r>
            <a:r>
              <a:rPr lang="zh-CN" altLang="en-US" sz="2400" b="1">
                <a:solidFill>
                  <a:srgbClr val="0000FF"/>
                </a:solidFill>
                <a:ea typeface="华文中宋" pitchFamily="2" charset="-122"/>
              </a:rPr>
              <a:t>。</a:t>
            </a:r>
          </a:p>
        </p:txBody>
      </p:sp>
      <p:sp>
        <p:nvSpPr>
          <p:cNvPr id="55301" name="Text Box 5"/>
          <p:cNvSpPr txBox="1">
            <a:spLocks noChangeArrowheads="1"/>
          </p:cNvSpPr>
          <p:nvPr/>
        </p:nvSpPr>
        <p:spPr bwMode="auto">
          <a:xfrm>
            <a:off x="395288" y="3536950"/>
            <a:ext cx="4213225" cy="1643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a:solidFill>
                  <a:srgbClr val="000000"/>
                </a:solidFill>
                <a:latin typeface="Times New Roman" pitchFamily="18" charset="0"/>
                <a:ea typeface="楷体_GB2312" pitchFamily="49" charset="-122"/>
              </a:defRPr>
            </a:lvl1pPr>
            <a:lvl2pPr marL="742950" indent="-285750">
              <a:defRPr kumimoji="1">
                <a:solidFill>
                  <a:srgbClr val="000000"/>
                </a:solidFill>
                <a:latin typeface="Times New Roman" pitchFamily="18" charset="0"/>
                <a:ea typeface="楷体_GB2312" pitchFamily="49" charset="-122"/>
              </a:defRPr>
            </a:lvl2pPr>
            <a:lvl3pPr marL="1143000" indent="-228600">
              <a:defRPr kumimoji="1">
                <a:solidFill>
                  <a:srgbClr val="000000"/>
                </a:solidFill>
                <a:latin typeface="Times New Roman" pitchFamily="18" charset="0"/>
                <a:ea typeface="楷体_GB2312" pitchFamily="49" charset="-122"/>
              </a:defRPr>
            </a:lvl3pPr>
            <a:lvl4pPr marL="1600200" indent="-228600">
              <a:defRPr kumimoji="1">
                <a:solidFill>
                  <a:srgbClr val="000000"/>
                </a:solidFill>
                <a:latin typeface="Times New Roman" pitchFamily="18" charset="0"/>
                <a:ea typeface="楷体_GB2312" pitchFamily="49" charset="-122"/>
              </a:defRPr>
            </a:lvl4pPr>
            <a:lvl5pPr marL="2057400" indent="-228600">
              <a:defRPr kumimoji="1">
                <a:solidFill>
                  <a:srgbClr val="000000"/>
                </a:solidFill>
                <a:latin typeface="Times New Roman" pitchFamily="18" charset="0"/>
                <a:ea typeface="楷体_GB2312" pitchFamily="49" charset="-122"/>
              </a:defRPr>
            </a:lvl5pPr>
            <a:lvl6pPr marL="2514600" indent="-228600" eaLnBrk="0" fontAlgn="base" hangingPunct="0">
              <a:spcBef>
                <a:spcPct val="0"/>
              </a:spcBef>
              <a:spcAft>
                <a:spcPct val="0"/>
              </a:spcAft>
              <a:defRPr kumimoji="1">
                <a:solidFill>
                  <a:srgbClr val="000000"/>
                </a:solidFill>
                <a:latin typeface="Times New Roman" pitchFamily="18" charset="0"/>
                <a:ea typeface="楷体_GB2312" pitchFamily="49" charset="-122"/>
              </a:defRPr>
            </a:lvl6pPr>
            <a:lvl7pPr marL="2971800" indent="-228600" eaLnBrk="0" fontAlgn="base" hangingPunct="0">
              <a:spcBef>
                <a:spcPct val="0"/>
              </a:spcBef>
              <a:spcAft>
                <a:spcPct val="0"/>
              </a:spcAft>
              <a:defRPr kumimoji="1">
                <a:solidFill>
                  <a:srgbClr val="000000"/>
                </a:solidFill>
                <a:latin typeface="Times New Roman" pitchFamily="18" charset="0"/>
                <a:ea typeface="楷体_GB2312" pitchFamily="49" charset="-122"/>
              </a:defRPr>
            </a:lvl7pPr>
            <a:lvl8pPr marL="3429000" indent="-228600" eaLnBrk="0" fontAlgn="base" hangingPunct="0">
              <a:spcBef>
                <a:spcPct val="0"/>
              </a:spcBef>
              <a:spcAft>
                <a:spcPct val="0"/>
              </a:spcAft>
              <a:defRPr kumimoji="1">
                <a:solidFill>
                  <a:srgbClr val="000000"/>
                </a:solidFill>
                <a:latin typeface="Times New Roman" pitchFamily="18" charset="0"/>
                <a:ea typeface="楷体_GB2312" pitchFamily="49" charset="-122"/>
              </a:defRPr>
            </a:lvl8pPr>
            <a:lvl9pPr marL="3886200" indent="-228600" eaLnBrk="0" fontAlgn="base" hangingPunct="0">
              <a:spcBef>
                <a:spcPct val="0"/>
              </a:spcBef>
              <a:spcAft>
                <a:spcPct val="0"/>
              </a:spcAft>
              <a:defRPr kumimoji="1">
                <a:solidFill>
                  <a:srgbClr val="000000"/>
                </a:solidFill>
                <a:latin typeface="Times New Roman" pitchFamily="18" charset="0"/>
                <a:ea typeface="楷体_GB2312" pitchFamily="49" charset="-122"/>
              </a:defRPr>
            </a:lvl9pPr>
          </a:lstStyle>
          <a:p>
            <a:pPr eaLnBrk="1" hangingPunct="1">
              <a:lnSpc>
                <a:spcPct val="140000"/>
              </a:lnSpc>
              <a:buSzPct val="80000"/>
              <a:buFont typeface="Wingdings" pitchFamily="2" charset="2"/>
              <a:buChar char="p"/>
            </a:pPr>
            <a:r>
              <a:rPr lang="en-US" altLang="zh-CN" sz="2400">
                <a:solidFill>
                  <a:schemeClr val="tx1"/>
                </a:solidFill>
                <a:ea typeface="华文中宋" pitchFamily="2" charset="-122"/>
              </a:rPr>
              <a:t>   </a:t>
            </a:r>
            <a:r>
              <a:rPr lang="zh-CN" altLang="en-US" sz="2400">
                <a:solidFill>
                  <a:schemeClr val="tx1"/>
                </a:solidFill>
                <a:ea typeface="华文中宋" pitchFamily="2" charset="-122"/>
              </a:rPr>
              <a:t>近似认为，在同一环境下的环境光是</a:t>
            </a:r>
            <a:r>
              <a:rPr lang="zh-CN" altLang="en-US" sz="2400" b="1">
                <a:solidFill>
                  <a:srgbClr val="FF0000"/>
                </a:solidFill>
                <a:ea typeface="华文中宋" pitchFamily="2" charset="-122"/>
              </a:rPr>
              <a:t>恒定不变</a:t>
            </a:r>
            <a:r>
              <a:rPr lang="zh-CN" altLang="en-US" sz="2400">
                <a:solidFill>
                  <a:schemeClr val="tx1"/>
                </a:solidFill>
                <a:ea typeface="华文中宋" pitchFamily="2" charset="-122"/>
              </a:rPr>
              <a:t>的，对任何物体的表面都相等。</a:t>
            </a:r>
          </a:p>
        </p:txBody>
      </p:sp>
      <p:graphicFrame>
        <p:nvGraphicFramePr>
          <p:cNvPr id="55302" name="Object 6"/>
          <p:cNvGraphicFramePr>
            <a:graphicFrameLocks noChangeAspect="1"/>
          </p:cNvGraphicFramePr>
          <p:nvPr>
            <p:ph sz="half" idx="2"/>
          </p:nvPr>
        </p:nvGraphicFramePr>
        <p:xfrm>
          <a:off x="5303838" y="1876425"/>
          <a:ext cx="2754312" cy="1781175"/>
        </p:xfrm>
        <a:graphic>
          <a:graphicData uri="http://schemas.openxmlformats.org/presentationml/2006/ole">
            <mc:AlternateContent xmlns:mc="http://schemas.openxmlformats.org/markup-compatibility/2006">
              <mc:Choice xmlns:v="urn:schemas-microsoft-com:vml" Requires="v">
                <p:oleObj spid="_x0000_s55309" r:id="rId5" imgW="2738880" imgH="1840320" progId="Visio.Drawing.6">
                  <p:embed/>
                </p:oleObj>
              </mc:Choice>
              <mc:Fallback>
                <p:oleObj r:id="rId5" imgW="2738880" imgH="1840320" progId="Visio.Drawing.6">
                  <p:embed/>
                  <p:pic>
                    <p:nvPicPr>
                      <p:cNvPr id="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03838" y="1876425"/>
                        <a:ext cx="2754312" cy="1781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55303" name="Picture 6" descr="ballA.jpg"/>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4859338" y="3968750"/>
            <a:ext cx="3603625" cy="2703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random/>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a:xfrm>
            <a:off x="457200" y="522288"/>
            <a:ext cx="8229600" cy="1143000"/>
          </a:xfrm>
        </p:spPr>
        <p:txBody>
          <a:bodyPr/>
          <a:lstStyle/>
          <a:p>
            <a:pPr eaLnBrk="1" hangingPunct="1"/>
            <a:r>
              <a:rPr lang="zh-CN" altLang="en-US" sz="4000" b="1" smtClean="0">
                <a:solidFill>
                  <a:srgbClr val="FF0000"/>
                </a:solidFill>
                <a:ea typeface="华文中宋" pitchFamily="2" charset="-122"/>
              </a:rPr>
              <a:t>环 境 光</a:t>
            </a:r>
          </a:p>
        </p:txBody>
      </p:sp>
      <p:pic>
        <p:nvPicPr>
          <p:cNvPr id="56323" name="Picture 11" descr="teapot-ambien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68425" y="1484313"/>
            <a:ext cx="6875463" cy="515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random/>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a:xfrm>
            <a:off x="457200" y="703263"/>
            <a:ext cx="8229600" cy="708025"/>
          </a:xfrm>
        </p:spPr>
        <p:txBody>
          <a:bodyPr/>
          <a:lstStyle/>
          <a:p>
            <a:pPr eaLnBrk="1" hangingPunct="1"/>
            <a:r>
              <a:rPr lang="zh-CN" altLang="en-US" sz="4000" b="1" smtClean="0">
                <a:solidFill>
                  <a:schemeClr val="tx1"/>
                </a:solidFill>
                <a:ea typeface="华文中宋" pitchFamily="2" charset="-122"/>
              </a:rPr>
              <a:t>局部光照模型</a:t>
            </a:r>
          </a:p>
        </p:txBody>
      </p:sp>
      <p:sp>
        <p:nvSpPr>
          <p:cNvPr id="57347" name="Text Box 3"/>
          <p:cNvSpPr txBox="1">
            <a:spLocks noChangeArrowheads="1"/>
          </p:cNvSpPr>
          <p:nvPr/>
        </p:nvSpPr>
        <p:spPr bwMode="auto">
          <a:xfrm>
            <a:off x="395288" y="1628775"/>
            <a:ext cx="8083550" cy="552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a:solidFill>
                  <a:srgbClr val="000000"/>
                </a:solidFill>
                <a:latin typeface="Times New Roman" pitchFamily="18" charset="0"/>
                <a:ea typeface="楷体_GB2312" pitchFamily="49" charset="-122"/>
              </a:defRPr>
            </a:lvl1pPr>
            <a:lvl2pPr marL="742950" indent="-285750">
              <a:defRPr kumimoji="1">
                <a:solidFill>
                  <a:srgbClr val="000000"/>
                </a:solidFill>
                <a:latin typeface="Times New Roman" pitchFamily="18" charset="0"/>
                <a:ea typeface="楷体_GB2312" pitchFamily="49" charset="-122"/>
              </a:defRPr>
            </a:lvl2pPr>
            <a:lvl3pPr marL="1143000" indent="-228600">
              <a:defRPr kumimoji="1">
                <a:solidFill>
                  <a:srgbClr val="000000"/>
                </a:solidFill>
                <a:latin typeface="Times New Roman" pitchFamily="18" charset="0"/>
                <a:ea typeface="楷体_GB2312" pitchFamily="49" charset="-122"/>
              </a:defRPr>
            </a:lvl3pPr>
            <a:lvl4pPr marL="1600200" indent="-228600">
              <a:defRPr kumimoji="1">
                <a:solidFill>
                  <a:srgbClr val="000000"/>
                </a:solidFill>
                <a:latin typeface="Times New Roman" pitchFamily="18" charset="0"/>
                <a:ea typeface="楷体_GB2312" pitchFamily="49" charset="-122"/>
              </a:defRPr>
            </a:lvl4pPr>
            <a:lvl5pPr marL="2057400" indent="-228600">
              <a:defRPr kumimoji="1">
                <a:solidFill>
                  <a:srgbClr val="000000"/>
                </a:solidFill>
                <a:latin typeface="Times New Roman" pitchFamily="18" charset="0"/>
                <a:ea typeface="楷体_GB2312" pitchFamily="49" charset="-122"/>
              </a:defRPr>
            </a:lvl5pPr>
            <a:lvl6pPr marL="2514600" indent="-228600" eaLnBrk="0" fontAlgn="base" hangingPunct="0">
              <a:spcBef>
                <a:spcPct val="0"/>
              </a:spcBef>
              <a:spcAft>
                <a:spcPct val="0"/>
              </a:spcAft>
              <a:defRPr kumimoji="1">
                <a:solidFill>
                  <a:srgbClr val="000000"/>
                </a:solidFill>
                <a:latin typeface="Times New Roman" pitchFamily="18" charset="0"/>
                <a:ea typeface="楷体_GB2312" pitchFamily="49" charset="-122"/>
              </a:defRPr>
            </a:lvl6pPr>
            <a:lvl7pPr marL="2971800" indent="-228600" eaLnBrk="0" fontAlgn="base" hangingPunct="0">
              <a:spcBef>
                <a:spcPct val="0"/>
              </a:spcBef>
              <a:spcAft>
                <a:spcPct val="0"/>
              </a:spcAft>
              <a:defRPr kumimoji="1">
                <a:solidFill>
                  <a:srgbClr val="000000"/>
                </a:solidFill>
                <a:latin typeface="Times New Roman" pitchFamily="18" charset="0"/>
                <a:ea typeface="楷体_GB2312" pitchFamily="49" charset="-122"/>
              </a:defRPr>
            </a:lvl7pPr>
            <a:lvl8pPr marL="3429000" indent="-228600" eaLnBrk="0" fontAlgn="base" hangingPunct="0">
              <a:spcBef>
                <a:spcPct val="0"/>
              </a:spcBef>
              <a:spcAft>
                <a:spcPct val="0"/>
              </a:spcAft>
              <a:defRPr kumimoji="1">
                <a:solidFill>
                  <a:srgbClr val="000000"/>
                </a:solidFill>
                <a:latin typeface="Times New Roman" pitchFamily="18" charset="0"/>
                <a:ea typeface="楷体_GB2312" pitchFamily="49" charset="-122"/>
              </a:defRPr>
            </a:lvl8pPr>
            <a:lvl9pPr marL="3886200" indent="-228600" eaLnBrk="0" fontAlgn="base" hangingPunct="0">
              <a:spcBef>
                <a:spcPct val="0"/>
              </a:spcBef>
              <a:spcAft>
                <a:spcPct val="0"/>
              </a:spcAft>
              <a:defRPr kumimoji="1">
                <a:solidFill>
                  <a:srgbClr val="000000"/>
                </a:solidFill>
                <a:latin typeface="Times New Roman" pitchFamily="18" charset="0"/>
                <a:ea typeface="楷体_GB2312" pitchFamily="49" charset="-122"/>
              </a:defRPr>
            </a:lvl9pPr>
          </a:lstStyle>
          <a:p>
            <a:pPr eaLnBrk="1" hangingPunct="1">
              <a:lnSpc>
                <a:spcPct val="140000"/>
              </a:lnSpc>
              <a:buSzPct val="80000"/>
              <a:buFont typeface="Wingdings" pitchFamily="2" charset="2"/>
              <a:buChar char="p"/>
            </a:pPr>
            <a:r>
              <a:rPr lang="en-US" altLang="zh-CN" sz="2400">
                <a:solidFill>
                  <a:srgbClr val="0000FF"/>
                </a:solidFill>
                <a:ea typeface="华文中宋" pitchFamily="2" charset="-122"/>
              </a:rPr>
              <a:t>   </a:t>
            </a:r>
            <a:r>
              <a:rPr lang="zh-CN" altLang="en-US" sz="2400" b="1">
                <a:solidFill>
                  <a:srgbClr val="FF0000"/>
                </a:solidFill>
                <a:ea typeface="华文中宋" pitchFamily="2" charset="-122"/>
              </a:rPr>
              <a:t>局部光照模型</a:t>
            </a:r>
            <a:r>
              <a:rPr lang="zh-CN" altLang="en-US" sz="2400">
                <a:solidFill>
                  <a:srgbClr val="0000FF"/>
                </a:solidFill>
                <a:ea typeface="华文中宋" pitchFamily="2" charset="-122"/>
              </a:rPr>
              <a:t>：</a:t>
            </a:r>
            <a:r>
              <a:rPr lang="zh-CN" altLang="en-US" sz="2400">
                <a:solidFill>
                  <a:schemeClr val="tx1"/>
                </a:solidFill>
                <a:ea typeface="华文中宋" pitchFamily="2" charset="-122"/>
              </a:rPr>
              <a:t>分解为三个有明确含义的部分</a:t>
            </a:r>
            <a:endParaRPr lang="zh-CN" altLang="en-US" sz="2400" b="1">
              <a:solidFill>
                <a:schemeClr val="tx1"/>
              </a:solidFill>
              <a:ea typeface="华文中宋" pitchFamily="2" charset="-122"/>
            </a:endParaRPr>
          </a:p>
        </p:txBody>
      </p:sp>
      <p:sp>
        <p:nvSpPr>
          <p:cNvPr id="57348" name="Text Box 5"/>
          <p:cNvSpPr txBox="1">
            <a:spLocks noChangeArrowheads="1"/>
          </p:cNvSpPr>
          <p:nvPr/>
        </p:nvSpPr>
        <p:spPr bwMode="auto">
          <a:xfrm>
            <a:off x="755650" y="2266950"/>
            <a:ext cx="7183438" cy="1585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a:solidFill>
                  <a:srgbClr val="000000"/>
                </a:solidFill>
                <a:latin typeface="Times New Roman" pitchFamily="18" charset="0"/>
                <a:ea typeface="楷体_GB2312" pitchFamily="49" charset="-122"/>
              </a:defRPr>
            </a:lvl1pPr>
            <a:lvl2pPr marL="742950" indent="-285750">
              <a:defRPr kumimoji="1">
                <a:solidFill>
                  <a:srgbClr val="000000"/>
                </a:solidFill>
                <a:latin typeface="Times New Roman" pitchFamily="18" charset="0"/>
                <a:ea typeface="楷体_GB2312" pitchFamily="49" charset="-122"/>
              </a:defRPr>
            </a:lvl2pPr>
            <a:lvl3pPr marL="1143000" indent="-228600">
              <a:defRPr kumimoji="1">
                <a:solidFill>
                  <a:srgbClr val="000000"/>
                </a:solidFill>
                <a:latin typeface="Times New Roman" pitchFamily="18" charset="0"/>
                <a:ea typeface="楷体_GB2312" pitchFamily="49" charset="-122"/>
              </a:defRPr>
            </a:lvl3pPr>
            <a:lvl4pPr marL="1600200" indent="-228600">
              <a:defRPr kumimoji="1">
                <a:solidFill>
                  <a:srgbClr val="000000"/>
                </a:solidFill>
                <a:latin typeface="Times New Roman" pitchFamily="18" charset="0"/>
                <a:ea typeface="楷体_GB2312" pitchFamily="49" charset="-122"/>
              </a:defRPr>
            </a:lvl4pPr>
            <a:lvl5pPr marL="2057400" indent="-228600">
              <a:defRPr kumimoji="1">
                <a:solidFill>
                  <a:srgbClr val="000000"/>
                </a:solidFill>
                <a:latin typeface="Times New Roman" pitchFamily="18" charset="0"/>
                <a:ea typeface="楷体_GB2312" pitchFamily="49" charset="-122"/>
              </a:defRPr>
            </a:lvl5pPr>
            <a:lvl6pPr marL="2514600" indent="-228600" eaLnBrk="0" fontAlgn="base" hangingPunct="0">
              <a:spcBef>
                <a:spcPct val="0"/>
              </a:spcBef>
              <a:spcAft>
                <a:spcPct val="0"/>
              </a:spcAft>
              <a:defRPr kumimoji="1">
                <a:solidFill>
                  <a:srgbClr val="000000"/>
                </a:solidFill>
                <a:latin typeface="Times New Roman" pitchFamily="18" charset="0"/>
                <a:ea typeface="楷体_GB2312" pitchFamily="49" charset="-122"/>
              </a:defRPr>
            </a:lvl6pPr>
            <a:lvl7pPr marL="2971800" indent="-228600" eaLnBrk="0" fontAlgn="base" hangingPunct="0">
              <a:spcBef>
                <a:spcPct val="0"/>
              </a:spcBef>
              <a:spcAft>
                <a:spcPct val="0"/>
              </a:spcAft>
              <a:defRPr kumimoji="1">
                <a:solidFill>
                  <a:srgbClr val="000000"/>
                </a:solidFill>
                <a:latin typeface="Times New Roman" pitchFamily="18" charset="0"/>
                <a:ea typeface="楷体_GB2312" pitchFamily="49" charset="-122"/>
              </a:defRPr>
            </a:lvl7pPr>
            <a:lvl8pPr marL="3429000" indent="-228600" eaLnBrk="0" fontAlgn="base" hangingPunct="0">
              <a:spcBef>
                <a:spcPct val="0"/>
              </a:spcBef>
              <a:spcAft>
                <a:spcPct val="0"/>
              </a:spcAft>
              <a:defRPr kumimoji="1">
                <a:solidFill>
                  <a:srgbClr val="000000"/>
                </a:solidFill>
                <a:latin typeface="Times New Roman" pitchFamily="18" charset="0"/>
                <a:ea typeface="楷体_GB2312" pitchFamily="49" charset="-122"/>
              </a:defRPr>
            </a:lvl8pPr>
            <a:lvl9pPr marL="3886200" indent="-228600" eaLnBrk="0" fontAlgn="base" hangingPunct="0">
              <a:spcBef>
                <a:spcPct val="0"/>
              </a:spcBef>
              <a:spcAft>
                <a:spcPct val="0"/>
              </a:spcAft>
              <a:defRPr kumimoji="1">
                <a:solidFill>
                  <a:srgbClr val="000000"/>
                </a:solidFill>
                <a:latin typeface="Times New Roman" pitchFamily="18" charset="0"/>
                <a:ea typeface="楷体_GB2312" pitchFamily="49" charset="-122"/>
              </a:defRPr>
            </a:lvl9pPr>
          </a:lstStyle>
          <a:p>
            <a:pPr eaLnBrk="1" hangingPunct="1">
              <a:lnSpc>
                <a:spcPct val="140000"/>
              </a:lnSpc>
              <a:buSzPct val="80000"/>
              <a:buFont typeface="Wingdings" pitchFamily="2" charset="2"/>
              <a:buChar char="ü"/>
            </a:pPr>
            <a:r>
              <a:rPr lang="zh-CN" altLang="en-US" sz="2400">
                <a:latin typeface="Arial" charset="0"/>
                <a:ea typeface="华文中宋" pitchFamily="2" charset="-122"/>
              </a:rPr>
              <a:t>  漫反射光</a:t>
            </a:r>
            <a:r>
              <a:rPr lang="en-US" altLang="zh-CN" sz="2400">
                <a:latin typeface="Arial" charset="0"/>
                <a:ea typeface="华文中宋" pitchFamily="2" charset="-122"/>
              </a:rPr>
              <a:t>(Diffuse Light)</a:t>
            </a:r>
          </a:p>
          <a:p>
            <a:pPr eaLnBrk="1" hangingPunct="1">
              <a:lnSpc>
                <a:spcPct val="140000"/>
              </a:lnSpc>
              <a:buSzPct val="80000"/>
              <a:buFont typeface="Wingdings" pitchFamily="2" charset="2"/>
              <a:buChar char="ü"/>
            </a:pPr>
            <a:r>
              <a:rPr lang="zh-CN" altLang="en-US" sz="2400">
                <a:latin typeface="Arial" charset="0"/>
                <a:ea typeface="华文中宋" pitchFamily="2" charset="-122"/>
              </a:rPr>
              <a:t>  环境光（</a:t>
            </a:r>
            <a:r>
              <a:rPr lang="en-US" altLang="zh-CN" sz="2400">
                <a:latin typeface="Arial" charset="0"/>
                <a:ea typeface="华文中宋" pitchFamily="2" charset="-122"/>
              </a:rPr>
              <a:t>Ambient Light</a:t>
            </a:r>
            <a:r>
              <a:rPr lang="zh-CN" altLang="en-US" sz="2400">
                <a:latin typeface="Arial" charset="0"/>
                <a:ea typeface="华文中宋" pitchFamily="2" charset="-122"/>
              </a:rPr>
              <a:t>）</a:t>
            </a:r>
            <a:endParaRPr lang="en-US" altLang="zh-CN" sz="2400">
              <a:latin typeface="Arial" charset="0"/>
              <a:ea typeface="华文中宋" pitchFamily="2" charset="-122"/>
            </a:endParaRPr>
          </a:p>
          <a:p>
            <a:pPr eaLnBrk="1" hangingPunct="1">
              <a:lnSpc>
                <a:spcPct val="140000"/>
              </a:lnSpc>
              <a:buSzPct val="80000"/>
              <a:buFont typeface="Wingdings" pitchFamily="2" charset="2"/>
              <a:buChar char="ü"/>
            </a:pPr>
            <a:r>
              <a:rPr lang="en-US" altLang="zh-CN" sz="2400">
                <a:latin typeface="Arial" charset="0"/>
                <a:ea typeface="华文中宋" pitchFamily="2" charset="-122"/>
              </a:rPr>
              <a:t>  </a:t>
            </a:r>
            <a:r>
              <a:rPr lang="zh-CN" altLang="en-US" sz="2400">
                <a:latin typeface="Arial" charset="0"/>
                <a:ea typeface="华文中宋" pitchFamily="2" charset="-122"/>
              </a:rPr>
              <a:t>镜面反射光</a:t>
            </a:r>
            <a:r>
              <a:rPr lang="en-US" altLang="zh-CN" sz="2400">
                <a:latin typeface="Arial" charset="0"/>
                <a:ea typeface="华文中宋" pitchFamily="2" charset="-122"/>
              </a:rPr>
              <a:t>(Specular Light)</a:t>
            </a:r>
          </a:p>
        </p:txBody>
      </p:sp>
      <p:pic>
        <p:nvPicPr>
          <p:cNvPr id="57349" name="Picture 13" descr="ballS.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961188" y="4538663"/>
            <a:ext cx="1643062" cy="1231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50" name="Picture 14" descr="ballA.jp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198813" y="4538663"/>
            <a:ext cx="1643062" cy="1231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51" name="Picture 15" descr="ballD.jp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070475" y="4538663"/>
            <a:ext cx="1643063" cy="1231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52" name="Picture 16" descr="ballDAS.jp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835025" y="4538663"/>
            <a:ext cx="1643063" cy="1231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353" name="Text Box 10"/>
          <p:cNvSpPr txBox="1">
            <a:spLocks noChangeArrowheads="1"/>
          </p:cNvSpPr>
          <p:nvPr/>
        </p:nvSpPr>
        <p:spPr bwMode="auto">
          <a:xfrm>
            <a:off x="3535363" y="5856288"/>
            <a:ext cx="8699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a:solidFill>
                  <a:srgbClr val="000000"/>
                </a:solidFill>
                <a:latin typeface="Times New Roman" pitchFamily="18" charset="0"/>
                <a:ea typeface="楷体_GB2312" pitchFamily="49" charset="-122"/>
              </a:defRPr>
            </a:lvl1pPr>
            <a:lvl2pPr marL="742950" indent="-285750">
              <a:defRPr kumimoji="1">
                <a:solidFill>
                  <a:srgbClr val="000000"/>
                </a:solidFill>
                <a:latin typeface="Times New Roman" pitchFamily="18" charset="0"/>
                <a:ea typeface="楷体_GB2312" pitchFamily="49" charset="-122"/>
              </a:defRPr>
            </a:lvl2pPr>
            <a:lvl3pPr marL="1143000" indent="-228600">
              <a:defRPr kumimoji="1">
                <a:solidFill>
                  <a:srgbClr val="000000"/>
                </a:solidFill>
                <a:latin typeface="Times New Roman" pitchFamily="18" charset="0"/>
                <a:ea typeface="楷体_GB2312" pitchFamily="49" charset="-122"/>
              </a:defRPr>
            </a:lvl3pPr>
            <a:lvl4pPr marL="1600200" indent="-228600">
              <a:defRPr kumimoji="1">
                <a:solidFill>
                  <a:srgbClr val="000000"/>
                </a:solidFill>
                <a:latin typeface="Times New Roman" pitchFamily="18" charset="0"/>
                <a:ea typeface="楷体_GB2312" pitchFamily="49" charset="-122"/>
              </a:defRPr>
            </a:lvl4pPr>
            <a:lvl5pPr marL="2057400" indent="-228600">
              <a:defRPr kumimoji="1">
                <a:solidFill>
                  <a:srgbClr val="000000"/>
                </a:solidFill>
                <a:latin typeface="Times New Roman" pitchFamily="18" charset="0"/>
                <a:ea typeface="楷体_GB2312" pitchFamily="49" charset="-122"/>
              </a:defRPr>
            </a:lvl5pPr>
            <a:lvl6pPr marL="2514600" indent="-228600" eaLnBrk="0" fontAlgn="base" hangingPunct="0">
              <a:spcBef>
                <a:spcPct val="0"/>
              </a:spcBef>
              <a:spcAft>
                <a:spcPct val="0"/>
              </a:spcAft>
              <a:defRPr kumimoji="1">
                <a:solidFill>
                  <a:srgbClr val="000000"/>
                </a:solidFill>
                <a:latin typeface="Times New Roman" pitchFamily="18" charset="0"/>
                <a:ea typeface="楷体_GB2312" pitchFamily="49" charset="-122"/>
              </a:defRPr>
            </a:lvl6pPr>
            <a:lvl7pPr marL="2971800" indent="-228600" eaLnBrk="0" fontAlgn="base" hangingPunct="0">
              <a:spcBef>
                <a:spcPct val="0"/>
              </a:spcBef>
              <a:spcAft>
                <a:spcPct val="0"/>
              </a:spcAft>
              <a:defRPr kumimoji="1">
                <a:solidFill>
                  <a:srgbClr val="000000"/>
                </a:solidFill>
                <a:latin typeface="Times New Roman" pitchFamily="18" charset="0"/>
                <a:ea typeface="楷体_GB2312" pitchFamily="49" charset="-122"/>
              </a:defRPr>
            </a:lvl7pPr>
            <a:lvl8pPr marL="3429000" indent="-228600" eaLnBrk="0" fontAlgn="base" hangingPunct="0">
              <a:spcBef>
                <a:spcPct val="0"/>
              </a:spcBef>
              <a:spcAft>
                <a:spcPct val="0"/>
              </a:spcAft>
              <a:defRPr kumimoji="1">
                <a:solidFill>
                  <a:srgbClr val="000000"/>
                </a:solidFill>
                <a:latin typeface="Times New Roman" pitchFamily="18" charset="0"/>
                <a:ea typeface="楷体_GB2312" pitchFamily="49" charset="-122"/>
              </a:defRPr>
            </a:lvl8pPr>
            <a:lvl9pPr marL="3886200" indent="-228600" eaLnBrk="0" fontAlgn="base" hangingPunct="0">
              <a:spcBef>
                <a:spcPct val="0"/>
              </a:spcBef>
              <a:spcAft>
                <a:spcPct val="0"/>
              </a:spcAft>
              <a:defRPr kumimoji="1">
                <a:solidFill>
                  <a:srgbClr val="000000"/>
                </a:solidFill>
                <a:latin typeface="Times New Roman" pitchFamily="18" charset="0"/>
                <a:ea typeface="楷体_GB2312" pitchFamily="49" charset="-122"/>
              </a:defRPr>
            </a:lvl9pPr>
          </a:lstStyle>
          <a:p>
            <a:pPr eaLnBrk="1" hangingPunct="1"/>
            <a:r>
              <a:rPr kumimoji="0" lang="zh-CN" altLang="en-US" b="1">
                <a:solidFill>
                  <a:srgbClr val="0000FF"/>
                </a:solidFill>
                <a:latin typeface="Arial" charset="0"/>
                <a:ea typeface="华文中宋" pitchFamily="2" charset="-122"/>
              </a:rPr>
              <a:t>环境光</a:t>
            </a:r>
          </a:p>
        </p:txBody>
      </p:sp>
      <p:sp>
        <p:nvSpPr>
          <p:cNvPr id="57354" name="Text Box 11"/>
          <p:cNvSpPr txBox="1">
            <a:spLocks noChangeArrowheads="1"/>
          </p:cNvSpPr>
          <p:nvPr/>
        </p:nvSpPr>
        <p:spPr bwMode="auto">
          <a:xfrm>
            <a:off x="5299075" y="5864225"/>
            <a:ext cx="10985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a:solidFill>
                  <a:srgbClr val="000000"/>
                </a:solidFill>
                <a:latin typeface="Times New Roman" pitchFamily="18" charset="0"/>
                <a:ea typeface="楷体_GB2312" pitchFamily="49" charset="-122"/>
              </a:defRPr>
            </a:lvl1pPr>
            <a:lvl2pPr marL="742950" indent="-285750">
              <a:defRPr kumimoji="1">
                <a:solidFill>
                  <a:srgbClr val="000000"/>
                </a:solidFill>
                <a:latin typeface="Times New Roman" pitchFamily="18" charset="0"/>
                <a:ea typeface="楷体_GB2312" pitchFamily="49" charset="-122"/>
              </a:defRPr>
            </a:lvl2pPr>
            <a:lvl3pPr marL="1143000" indent="-228600">
              <a:defRPr kumimoji="1">
                <a:solidFill>
                  <a:srgbClr val="000000"/>
                </a:solidFill>
                <a:latin typeface="Times New Roman" pitchFamily="18" charset="0"/>
                <a:ea typeface="楷体_GB2312" pitchFamily="49" charset="-122"/>
              </a:defRPr>
            </a:lvl3pPr>
            <a:lvl4pPr marL="1600200" indent="-228600">
              <a:defRPr kumimoji="1">
                <a:solidFill>
                  <a:srgbClr val="000000"/>
                </a:solidFill>
                <a:latin typeface="Times New Roman" pitchFamily="18" charset="0"/>
                <a:ea typeface="楷体_GB2312" pitchFamily="49" charset="-122"/>
              </a:defRPr>
            </a:lvl4pPr>
            <a:lvl5pPr marL="2057400" indent="-228600">
              <a:defRPr kumimoji="1">
                <a:solidFill>
                  <a:srgbClr val="000000"/>
                </a:solidFill>
                <a:latin typeface="Times New Roman" pitchFamily="18" charset="0"/>
                <a:ea typeface="楷体_GB2312" pitchFamily="49" charset="-122"/>
              </a:defRPr>
            </a:lvl5pPr>
            <a:lvl6pPr marL="2514600" indent="-228600" eaLnBrk="0" fontAlgn="base" hangingPunct="0">
              <a:spcBef>
                <a:spcPct val="0"/>
              </a:spcBef>
              <a:spcAft>
                <a:spcPct val="0"/>
              </a:spcAft>
              <a:defRPr kumimoji="1">
                <a:solidFill>
                  <a:srgbClr val="000000"/>
                </a:solidFill>
                <a:latin typeface="Times New Roman" pitchFamily="18" charset="0"/>
                <a:ea typeface="楷体_GB2312" pitchFamily="49" charset="-122"/>
              </a:defRPr>
            </a:lvl6pPr>
            <a:lvl7pPr marL="2971800" indent="-228600" eaLnBrk="0" fontAlgn="base" hangingPunct="0">
              <a:spcBef>
                <a:spcPct val="0"/>
              </a:spcBef>
              <a:spcAft>
                <a:spcPct val="0"/>
              </a:spcAft>
              <a:defRPr kumimoji="1">
                <a:solidFill>
                  <a:srgbClr val="000000"/>
                </a:solidFill>
                <a:latin typeface="Times New Roman" pitchFamily="18" charset="0"/>
                <a:ea typeface="楷体_GB2312" pitchFamily="49" charset="-122"/>
              </a:defRPr>
            </a:lvl7pPr>
            <a:lvl8pPr marL="3429000" indent="-228600" eaLnBrk="0" fontAlgn="base" hangingPunct="0">
              <a:spcBef>
                <a:spcPct val="0"/>
              </a:spcBef>
              <a:spcAft>
                <a:spcPct val="0"/>
              </a:spcAft>
              <a:defRPr kumimoji="1">
                <a:solidFill>
                  <a:srgbClr val="000000"/>
                </a:solidFill>
                <a:latin typeface="Times New Roman" pitchFamily="18" charset="0"/>
                <a:ea typeface="楷体_GB2312" pitchFamily="49" charset="-122"/>
              </a:defRPr>
            </a:lvl8pPr>
            <a:lvl9pPr marL="3886200" indent="-228600" eaLnBrk="0" fontAlgn="base" hangingPunct="0">
              <a:spcBef>
                <a:spcPct val="0"/>
              </a:spcBef>
              <a:spcAft>
                <a:spcPct val="0"/>
              </a:spcAft>
              <a:defRPr kumimoji="1">
                <a:solidFill>
                  <a:srgbClr val="000000"/>
                </a:solidFill>
                <a:latin typeface="Times New Roman" pitchFamily="18" charset="0"/>
                <a:ea typeface="楷体_GB2312" pitchFamily="49" charset="-122"/>
              </a:defRPr>
            </a:lvl9pPr>
          </a:lstStyle>
          <a:p>
            <a:pPr eaLnBrk="1" hangingPunct="1"/>
            <a:r>
              <a:rPr kumimoji="0" lang="zh-CN" altLang="en-US" b="1">
                <a:solidFill>
                  <a:srgbClr val="0000FF"/>
                </a:solidFill>
                <a:latin typeface="Arial" charset="0"/>
                <a:ea typeface="华文中宋" pitchFamily="2" charset="-122"/>
              </a:rPr>
              <a:t>漫反射光</a:t>
            </a:r>
          </a:p>
        </p:txBody>
      </p:sp>
      <p:sp>
        <p:nvSpPr>
          <p:cNvPr id="57355" name="Text Box 12"/>
          <p:cNvSpPr txBox="1">
            <a:spLocks noChangeArrowheads="1"/>
          </p:cNvSpPr>
          <p:nvPr/>
        </p:nvSpPr>
        <p:spPr bwMode="auto">
          <a:xfrm>
            <a:off x="7105650" y="5870575"/>
            <a:ext cx="1327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a:solidFill>
                  <a:srgbClr val="000000"/>
                </a:solidFill>
                <a:latin typeface="Times New Roman" pitchFamily="18" charset="0"/>
                <a:ea typeface="楷体_GB2312" pitchFamily="49" charset="-122"/>
              </a:defRPr>
            </a:lvl1pPr>
            <a:lvl2pPr marL="742950" indent="-285750">
              <a:defRPr kumimoji="1">
                <a:solidFill>
                  <a:srgbClr val="000000"/>
                </a:solidFill>
                <a:latin typeface="Times New Roman" pitchFamily="18" charset="0"/>
                <a:ea typeface="楷体_GB2312" pitchFamily="49" charset="-122"/>
              </a:defRPr>
            </a:lvl2pPr>
            <a:lvl3pPr marL="1143000" indent="-228600">
              <a:defRPr kumimoji="1">
                <a:solidFill>
                  <a:srgbClr val="000000"/>
                </a:solidFill>
                <a:latin typeface="Times New Roman" pitchFamily="18" charset="0"/>
                <a:ea typeface="楷体_GB2312" pitchFamily="49" charset="-122"/>
              </a:defRPr>
            </a:lvl3pPr>
            <a:lvl4pPr marL="1600200" indent="-228600">
              <a:defRPr kumimoji="1">
                <a:solidFill>
                  <a:srgbClr val="000000"/>
                </a:solidFill>
                <a:latin typeface="Times New Roman" pitchFamily="18" charset="0"/>
                <a:ea typeface="楷体_GB2312" pitchFamily="49" charset="-122"/>
              </a:defRPr>
            </a:lvl4pPr>
            <a:lvl5pPr marL="2057400" indent="-228600">
              <a:defRPr kumimoji="1">
                <a:solidFill>
                  <a:srgbClr val="000000"/>
                </a:solidFill>
                <a:latin typeface="Times New Roman" pitchFamily="18" charset="0"/>
                <a:ea typeface="楷体_GB2312" pitchFamily="49" charset="-122"/>
              </a:defRPr>
            </a:lvl5pPr>
            <a:lvl6pPr marL="2514600" indent="-228600" eaLnBrk="0" fontAlgn="base" hangingPunct="0">
              <a:spcBef>
                <a:spcPct val="0"/>
              </a:spcBef>
              <a:spcAft>
                <a:spcPct val="0"/>
              </a:spcAft>
              <a:defRPr kumimoji="1">
                <a:solidFill>
                  <a:srgbClr val="000000"/>
                </a:solidFill>
                <a:latin typeface="Times New Roman" pitchFamily="18" charset="0"/>
                <a:ea typeface="楷体_GB2312" pitchFamily="49" charset="-122"/>
              </a:defRPr>
            </a:lvl6pPr>
            <a:lvl7pPr marL="2971800" indent="-228600" eaLnBrk="0" fontAlgn="base" hangingPunct="0">
              <a:spcBef>
                <a:spcPct val="0"/>
              </a:spcBef>
              <a:spcAft>
                <a:spcPct val="0"/>
              </a:spcAft>
              <a:defRPr kumimoji="1">
                <a:solidFill>
                  <a:srgbClr val="000000"/>
                </a:solidFill>
                <a:latin typeface="Times New Roman" pitchFamily="18" charset="0"/>
                <a:ea typeface="楷体_GB2312" pitchFamily="49" charset="-122"/>
              </a:defRPr>
            </a:lvl7pPr>
            <a:lvl8pPr marL="3429000" indent="-228600" eaLnBrk="0" fontAlgn="base" hangingPunct="0">
              <a:spcBef>
                <a:spcPct val="0"/>
              </a:spcBef>
              <a:spcAft>
                <a:spcPct val="0"/>
              </a:spcAft>
              <a:defRPr kumimoji="1">
                <a:solidFill>
                  <a:srgbClr val="000000"/>
                </a:solidFill>
                <a:latin typeface="Times New Roman" pitchFamily="18" charset="0"/>
                <a:ea typeface="楷体_GB2312" pitchFamily="49" charset="-122"/>
              </a:defRPr>
            </a:lvl8pPr>
            <a:lvl9pPr marL="3886200" indent="-228600" eaLnBrk="0" fontAlgn="base" hangingPunct="0">
              <a:spcBef>
                <a:spcPct val="0"/>
              </a:spcBef>
              <a:spcAft>
                <a:spcPct val="0"/>
              </a:spcAft>
              <a:defRPr kumimoji="1">
                <a:solidFill>
                  <a:srgbClr val="000000"/>
                </a:solidFill>
                <a:latin typeface="Times New Roman" pitchFamily="18" charset="0"/>
                <a:ea typeface="楷体_GB2312" pitchFamily="49" charset="-122"/>
              </a:defRPr>
            </a:lvl9pPr>
          </a:lstStyle>
          <a:p>
            <a:pPr eaLnBrk="1" hangingPunct="1"/>
            <a:r>
              <a:rPr kumimoji="0" lang="zh-CN" altLang="en-US" b="1">
                <a:solidFill>
                  <a:srgbClr val="0000FF"/>
                </a:solidFill>
                <a:latin typeface="Arial" charset="0"/>
                <a:ea typeface="华文中宋" pitchFamily="2" charset="-122"/>
              </a:rPr>
              <a:t>镜面反射光</a:t>
            </a:r>
          </a:p>
        </p:txBody>
      </p:sp>
      <p:sp>
        <p:nvSpPr>
          <p:cNvPr id="57356" name="Text Box 13"/>
          <p:cNvSpPr txBox="1">
            <a:spLocks noChangeArrowheads="1"/>
          </p:cNvSpPr>
          <p:nvPr/>
        </p:nvSpPr>
        <p:spPr bwMode="auto">
          <a:xfrm>
            <a:off x="1195388" y="5870575"/>
            <a:ext cx="10985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a:solidFill>
                  <a:srgbClr val="000000"/>
                </a:solidFill>
                <a:latin typeface="Times New Roman" pitchFamily="18" charset="0"/>
                <a:ea typeface="楷体_GB2312" pitchFamily="49" charset="-122"/>
              </a:defRPr>
            </a:lvl1pPr>
            <a:lvl2pPr marL="742950" indent="-285750">
              <a:defRPr kumimoji="1">
                <a:solidFill>
                  <a:srgbClr val="000000"/>
                </a:solidFill>
                <a:latin typeface="Times New Roman" pitchFamily="18" charset="0"/>
                <a:ea typeface="楷体_GB2312" pitchFamily="49" charset="-122"/>
              </a:defRPr>
            </a:lvl2pPr>
            <a:lvl3pPr marL="1143000" indent="-228600">
              <a:defRPr kumimoji="1">
                <a:solidFill>
                  <a:srgbClr val="000000"/>
                </a:solidFill>
                <a:latin typeface="Times New Roman" pitchFamily="18" charset="0"/>
                <a:ea typeface="楷体_GB2312" pitchFamily="49" charset="-122"/>
              </a:defRPr>
            </a:lvl3pPr>
            <a:lvl4pPr marL="1600200" indent="-228600">
              <a:defRPr kumimoji="1">
                <a:solidFill>
                  <a:srgbClr val="000000"/>
                </a:solidFill>
                <a:latin typeface="Times New Roman" pitchFamily="18" charset="0"/>
                <a:ea typeface="楷体_GB2312" pitchFamily="49" charset="-122"/>
              </a:defRPr>
            </a:lvl4pPr>
            <a:lvl5pPr marL="2057400" indent="-228600">
              <a:defRPr kumimoji="1">
                <a:solidFill>
                  <a:srgbClr val="000000"/>
                </a:solidFill>
                <a:latin typeface="Times New Roman" pitchFamily="18" charset="0"/>
                <a:ea typeface="楷体_GB2312" pitchFamily="49" charset="-122"/>
              </a:defRPr>
            </a:lvl5pPr>
            <a:lvl6pPr marL="2514600" indent="-228600" eaLnBrk="0" fontAlgn="base" hangingPunct="0">
              <a:spcBef>
                <a:spcPct val="0"/>
              </a:spcBef>
              <a:spcAft>
                <a:spcPct val="0"/>
              </a:spcAft>
              <a:defRPr kumimoji="1">
                <a:solidFill>
                  <a:srgbClr val="000000"/>
                </a:solidFill>
                <a:latin typeface="Times New Roman" pitchFamily="18" charset="0"/>
                <a:ea typeface="楷体_GB2312" pitchFamily="49" charset="-122"/>
              </a:defRPr>
            </a:lvl6pPr>
            <a:lvl7pPr marL="2971800" indent="-228600" eaLnBrk="0" fontAlgn="base" hangingPunct="0">
              <a:spcBef>
                <a:spcPct val="0"/>
              </a:spcBef>
              <a:spcAft>
                <a:spcPct val="0"/>
              </a:spcAft>
              <a:defRPr kumimoji="1">
                <a:solidFill>
                  <a:srgbClr val="000000"/>
                </a:solidFill>
                <a:latin typeface="Times New Roman" pitchFamily="18" charset="0"/>
                <a:ea typeface="楷体_GB2312" pitchFamily="49" charset="-122"/>
              </a:defRPr>
            </a:lvl7pPr>
            <a:lvl8pPr marL="3429000" indent="-228600" eaLnBrk="0" fontAlgn="base" hangingPunct="0">
              <a:spcBef>
                <a:spcPct val="0"/>
              </a:spcBef>
              <a:spcAft>
                <a:spcPct val="0"/>
              </a:spcAft>
              <a:defRPr kumimoji="1">
                <a:solidFill>
                  <a:srgbClr val="000000"/>
                </a:solidFill>
                <a:latin typeface="Times New Roman" pitchFamily="18" charset="0"/>
                <a:ea typeface="楷体_GB2312" pitchFamily="49" charset="-122"/>
              </a:defRPr>
            </a:lvl8pPr>
            <a:lvl9pPr marL="3886200" indent="-228600" eaLnBrk="0" fontAlgn="base" hangingPunct="0">
              <a:spcBef>
                <a:spcPct val="0"/>
              </a:spcBef>
              <a:spcAft>
                <a:spcPct val="0"/>
              </a:spcAft>
              <a:defRPr kumimoji="1">
                <a:solidFill>
                  <a:srgbClr val="000000"/>
                </a:solidFill>
                <a:latin typeface="Times New Roman" pitchFamily="18" charset="0"/>
                <a:ea typeface="楷体_GB2312" pitchFamily="49" charset="-122"/>
              </a:defRPr>
            </a:lvl9pPr>
          </a:lstStyle>
          <a:p>
            <a:pPr eaLnBrk="1" hangingPunct="1"/>
            <a:r>
              <a:rPr kumimoji="0" lang="zh-CN" altLang="en-US" b="1">
                <a:solidFill>
                  <a:srgbClr val="FF0000"/>
                </a:solidFill>
                <a:latin typeface="Arial" charset="0"/>
                <a:ea typeface="华文中宋" pitchFamily="2" charset="-122"/>
              </a:rPr>
              <a:t>最后结果</a:t>
            </a:r>
          </a:p>
        </p:txBody>
      </p:sp>
    </p:spTree>
  </p:cSld>
  <p:clrMapOvr>
    <a:masterClrMapping/>
  </p:clrMapOvr>
  <p:transition>
    <p:random/>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a:xfrm>
            <a:off x="457200" y="620713"/>
            <a:ext cx="8229600" cy="708025"/>
          </a:xfrm>
        </p:spPr>
        <p:txBody>
          <a:bodyPr/>
          <a:lstStyle/>
          <a:p>
            <a:pPr eaLnBrk="1" hangingPunct="1"/>
            <a:r>
              <a:rPr lang="zh-CN" altLang="en-US" sz="4000" b="1" smtClean="0">
                <a:solidFill>
                  <a:schemeClr val="tx1"/>
                </a:solidFill>
                <a:ea typeface="华文中宋" pitchFamily="2" charset="-122"/>
              </a:rPr>
              <a:t>典型局部光照模型</a:t>
            </a:r>
          </a:p>
        </p:txBody>
      </p:sp>
      <p:sp>
        <p:nvSpPr>
          <p:cNvPr id="58371" name="Rectangle 3"/>
          <p:cNvSpPr>
            <a:spLocks noChangeArrowheads="1"/>
          </p:cNvSpPr>
          <p:nvPr/>
        </p:nvSpPr>
        <p:spPr bwMode="auto">
          <a:xfrm>
            <a:off x="647700" y="1736725"/>
            <a:ext cx="7812088" cy="1570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800100" lvl="1" indent="-342900" eaLnBrk="1" hangingPunct="1">
              <a:spcBef>
                <a:spcPct val="50000"/>
              </a:spcBef>
              <a:buSzPct val="80000"/>
              <a:buFont typeface="Wingdings" pitchFamily="2" charset="2"/>
              <a:buChar char="p"/>
            </a:pPr>
            <a:r>
              <a:rPr lang="zh-CN" altLang="en-US" sz="2400">
                <a:solidFill>
                  <a:schemeClr val="tx1"/>
                </a:solidFill>
                <a:ea typeface="华文中宋" pitchFamily="2" charset="-122"/>
              </a:rPr>
              <a:t>泛光模型（环境光）</a:t>
            </a:r>
          </a:p>
          <a:p>
            <a:pPr marL="800100" lvl="1" indent="-342900" eaLnBrk="1" hangingPunct="1">
              <a:spcBef>
                <a:spcPct val="50000"/>
              </a:spcBef>
              <a:buSzPct val="80000"/>
              <a:buFont typeface="Wingdings" pitchFamily="2" charset="2"/>
              <a:buChar char="p"/>
            </a:pPr>
            <a:r>
              <a:rPr kumimoji="0" lang="en-US" altLang="zh-CN" sz="2400">
                <a:solidFill>
                  <a:schemeClr val="tx1"/>
                </a:solidFill>
                <a:ea typeface="华文中宋" pitchFamily="2" charset="-122"/>
              </a:rPr>
              <a:t>Lambert</a:t>
            </a:r>
            <a:r>
              <a:rPr kumimoji="0" lang="zh-CN" altLang="en-US" sz="2400">
                <a:solidFill>
                  <a:schemeClr val="tx1"/>
                </a:solidFill>
                <a:ea typeface="华文中宋" pitchFamily="2" charset="-122"/>
              </a:rPr>
              <a:t>漫反射模型（漫反射光）</a:t>
            </a:r>
          </a:p>
          <a:p>
            <a:pPr marL="800100" lvl="1" indent="-342900" eaLnBrk="1" hangingPunct="1">
              <a:spcBef>
                <a:spcPct val="50000"/>
              </a:spcBef>
              <a:buSzPct val="80000"/>
              <a:buFont typeface="Wingdings" pitchFamily="2" charset="2"/>
              <a:buChar char="p"/>
            </a:pPr>
            <a:r>
              <a:rPr kumimoji="0" lang="en-US" altLang="zh-CN" sz="2400">
                <a:solidFill>
                  <a:schemeClr val="tx1"/>
                </a:solidFill>
                <a:ea typeface="华文中宋" pitchFamily="2" charset="-122"/>
              </a:rPr>
              <a:t>Phong</a:t>
            </a:r>
            <a:r>
              <a:rPr kumimoji="0" lang="zh-CN" altLang="en-US" sz="2400">
                <a:solidFill>
                  <a:schemeClr val="tx1"/>
                </a:solidFill>
                <a:ea typeface="华文中宋" pitchFamily="2" charset="-122"/>
              </a:rPr>
              <a:t>镜面反射模型（镜面放射光</a:t>
            </a:r>
            <a:r>
              <a:rPr kumimoji="0" lang="zh-CN" altLang="en-US" sz="2400">
                <a:solidFill>
                  <a:srgbClr val="FF0000"/>
                </a:solidFill>
                <a:ea typeface="华文中宋" pitchFamily="2" charset="-122"/>
              </a:rPr>
              <a:t>）</a:t>
            </a:r>
          </a:p>
        </p:txBody>
      </p:sp>
      <p:pic>
        <p:nvPicPr>
          <p:cNvPr id="58372" name="Picture 87" descr="teapot-pho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6013" y="3536950"/>
            <a:ext cx="3960812" cy="297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37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92725" y="3536950"/>
            <a:ext cx="3024188" cy="2928938"/>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ransition>
    <p:random/>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a:xfrm>
            <a:off x="457200" y="739775"/>
            <a:ext cx="8229600" cy="708025"/>
          </a:xfrm>
        </p:spPr>
        <p:txBody>
          <a:bodyPr/>
          <a:lstStyle/>
          <a:p>
            <a:pPr eaLnBrk="1" hangingPunct="1"/>
            <a:r>
              <a:rPr lang="zh-CN" altLang="en-US" sz="4000" b="1" smtClean="0">
                <a:solidFill>
                  <a:schemeClr val="tx1"/>
                </a:solidFill>
                <a:ea typeface="华文中宋" pitchFamily="2" charset="-122"/>
              </a:rPr>
              <a:t>局部光照模型</a:t>
            </a:r>
          </a:p>
        </p:txBody>
      </p:sp>
      <p:graphicFrame>
        <p:nvGraphicFramePr>
          <p:cNvPr id="59395" name="Object 9"/>
          <p:cNvGraphicFramePr>
            <a:graphicFrameLocks noChangeAspect="1"/>
          </p:cNvGraphicFramePr>
          <p:nvPr/>
        </p:nvGraphicFramePr>
        <p:xfrm>
          <a:off x="1039813" y="2084388"/>
          <a:ext cx="5872162" cy="696912"/>
        </p:xfrm>
        <a:graphic>
          <a:graphicData uri="http://schemas.openxmlformats.org/presentationml/2006/ole">
            <mc:AlternateContent xmlns:mc="http://schemas.openxmlformats.org/markup-compatibility/2006">
              <mc:Choice xmlns:v="urn:schemas-microsoft-com:vml" Requires="v">
                <p:oleObj spid="_x0000_s59411" name="Equation" r:id="rId3" imgW="1943100" imgH="228600" progId="Equation.3">
                  <p:embed/>
                </p:oleObj>
              </mc:Choice>
              <mc:Fallback>
                <p:oleObj name="Equation" r:id="rId3" imgW="1943100" imgH="228600" progId="Equation.3">
                  <p:embed/>
                  <p:pic>
                    <p:nvPicPr>
                      <p:cNvPr id="0" name="Object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9813" y="2084388"/>
                        <a:ext cx="5872162" cy="696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59396" name="Picture 13" descr="ballS.jp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853238" y="3429000"/>
            <a:ext cx="1643062" cy="1231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397" name="Picture 14" descr="ballA.jp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090863" y="3429000"/>
            <a:ext cx="1643062" cy="1231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398" name="Picture 15" descr="ballD.jpg"/>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4962525" y="3429000"/>
            <a:ext cx="1643063" cy="1231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399" name="Picture 16" descr="ballDAS.jpg"/>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727075" y="3429000"/>
            <a:ext cx="1643063" cy="1231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9400" name="Straight Arrow Connector 24"/>
          <p:cNvCxnSpPr>
            <a:cxnSpLocks noChangeShapeType="1"/>
            <a:endCxn id="59397" idx="0"/>
          </p:cNvCxnSpPr>
          <p:nvPr/>
        </p:nvCxnSpPr>
        <p:spPr bwMode="auto">
          <a:xfrm>
            <a:off x="2339975" y="2889250"/>
            <a:ext cx="1573213" cy="539750"/>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59401" name="Straight Arrow Connector 26"/>
          <p:cNvCxnSpPr>
            <a:cxnSpLocks noChangeShapeType="1"/>
            <a:endCxn id="59398" idx="0"/>
          </p:cNvCxnSpPr>
          <p:nvPr/>
        </p:nvCxnSpPr>
        <p:spPr bwMode="auto">
          <a:xfrm>
            <a:off x="4532313" y="2757488"/>
            <a:ext cx="1252537" cy="671512"/>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59402" name="Straight Arrow Connector 27"/>
          <p:cNvCxnSpPr>
            <a:cxnSpLocks noChangeShapeType="1"/>
            <a:endCxn id="59396" idx="0"/>
          </p:cNvCxnSpPr>
          <p:nvPr/>
        </p:nvCxnSpPr>
        <p:spPr bwMode="auto">
          <a:xfrm>
            <a:off x="6635750" y="2744788"/>
            <a:ext cx="1039813" cy="684212"/>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59403" name="Straight Arrow Connector 24"/>
          <p:cNvCxnSpPr>
            <a:cxnSpLocks noChangeShapeType="1"/>
            <a:endCxn id="59399" idx="0"/>
          </p:cNvCxnSpPr>
          <p:nvPr/>
        </p:nvCxnSpPr>
        <p:spPr bwMode="auto">
          <a:xfrm>
            <a:off x="1295400" y="2852738"/>
            <a:ext cx="254000" cy="576262"/>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graphicFrame>
        <p:nvGraphicFramePr>
          <p:cNvPr id="59404" name="Object 9"/>
          <p:cNvGraphicFramePr>
            <a:graphicFrameLocks noChangeAspect="1"/>
          </p:cNvGraphicFramePr>
          <p:nvPr>
            <p:ph idx="1"/>
          </p:nvPr>
        </p:nvGraphicFramePr>
        <p:xfrm>
          <a:off x="1042988" y="5697538"/>
          <a:ext cx="5580062" cy="957262"/>
        </p:xfrm>
        <a:graphic>
          <a:graphicData uri="http://schemas.openxmlformats.org/presentationml/2006/ole">
            <mc:AlternateContent xmlns:mc="http://schemas.openxmlformats.org/markup-compatibility/2006">
              <mc:Choice xmlns:v="urn:schemas-microsoft-com:vml" Requires="v">
                <p:oleObj spid="_x0000_s59412" name="Equation" r:id="rId9" imgW="2146300" imgH="368300" progId="Equation.DSMT4">
                  <p:embed/>
                </p:oleObj>
              </mc:Choice>
              <mc:Fallback>
                <p:oleObj name="Equation" r:id="rId9" imgW="2146300" imgH="368300" progId="Equation.DSMT4">
                  <p:embed/>
                  <p:pic>
                    <p:nvPicPr>
                      <p:cNvPr id="0" name="Object 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42988" y="5697538"/>
                        <a:ext cx="5580062" cy="957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9405" name="Text Box 13"/>
          <p:cNvSpPr txBox="1">
            <a:spLocks noChangeArrowheads="1"/>
          </p:cNvSpPr>
          <p:nvPr/>
        </p:nvSpPr>
        <p:spPr bwMode="auto">
          <a:xfrm>
            <a:off x="539750" y="1627188"/>
            <a:ext cx="7345363"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a:solidFill>
                  <a:srgbClr val="000000"/>
                </a:solidFill>
                <a:latin typeface="Times New Roman" pitchFamily="18" charset="0"/>
                <a:ea typeface="楷体_GB2312" pitchFamily="49" charset="-122"/>
              </a:defRPr>
            </a:lvl1pPr>
            <a:lvl2pPr marL="742950" indent="-285750">
              <a:defRPr kumimoji="1">
                <a:solidFill>
                  <a:srgbClr val="000000"/>
                </a:solidFill>
                <a:latin typeface="Times New Roman" pitchFamily="18" charset="0"/>
                <a:ea typeface="楷体_GB2312" pitchFamily="49" charset="-122"/>
              </a:defRPr>
            </a:lvl2pPr>
            <a:lvl3pPr marL="1143000" indent="-228600">
              <a:defRPr kumimoji="1">
                <a:solidFill>
                  <a:srgbClr val="000000"/>
                </a:solidFill>
                <a:latin typeface="Times New Roman" pitchFamily="18" charset="0"/>
                <a:ea typeface="楷体_GB2312" pitchFamily="49" charset="-122"/>
              </a:defRPr>
            </a:lvl3pPr>
            <a:lvl4pPr marL="1600200" indent="-228600">
              <a:defRPr kumimoji="1">
                <a:solidFill>
                  <a:srgbClr val="000000"/>
                </a:solidFill>
                <a:latin typeface="Times New Roman" pitchFamily="18" charset="0"/>
                <a:ea typeface="楷体_GB2312" pitchFamily="49" charset="-122"/>
              </a:defRPr>
            </a:lvl4pPr>
            <a:lvl5pPr marL="2057400" indent="-228600">
              <a:defRPr kumimoji="1">
                <a:solidFill>
                  <a:srgbClr val="000000"/>
                </a:solidFill>
                <a:latin typeface="Times New Roman" pitchFamily="18" charset="0"/>
                <a:ea typeface="楷体_GB2312" pitchFamily="49" charset="-122"/>
              </a:defRPr>
            </a:lvl5pPr>
            <a:lvl6pPr marL="2514600" indent="-228600" eaLnBrk="0" fontAlgn="base" hangingPunct="0">
              <a:spcBef>
                <a:spcPct val="0"/>
              </a:spcBef>
              <a:spcAft>
                <a:spcPct val="0"/>
              </a:spcAft>
              <a:defRPr kumimoji="1">
                <a:solidFill>
                  <a:srgbClr val="000000"/>
                </a:solidFill>
                <a:latin typeface="Times New Roman" pitchFamily="18" charset="0"/>
                <a:ea typeface="楷体_GB2312" pitchFamily="49" charset="-122"/>
              </a:defRPr>
            </a:lvl6pPr>
            <a:lvl7pPr marL="2971800" indent="-228600" eaLnBrk="0" fontAlgn="base" hangingPunct="0">
              <a:spcBef>
                <a:spcPct val="0"/>
              </a:spcBef>
              <a:spcAft>
                <a:spcPct val="0"/>
              </a:spcAft>
              <a:defRPr kumimoji="1">
                <a:solidFill>
                  <a:srgbClr val="000000"/>
                </a:solidFill>
                <a:latin typeface="Times New Roman" pitchFamily="18" charset="0"/>
                <a:ea typeface="楷体_GB2312" pitchFamily="49" charset="-122"/>
              </a:defRPr>
            </a:lvl7pPr>
            <a:lvl8pPr marL="3429000" indent="-228600" eaLnBrk="0" fontAlgn="base" hangingPunct="0">
              <a:spcBef>
                <a:spcPct val="0"/>
              </a:spcBef>
              <a:spcAft>
                <a:spcPct val="0"/>
              </a:spcAft>
              <a:defRPr kumimoji="1">
                <a:solidFill>
                  <a:srgbClr val="000000"/>
                </a:solidFill>
                <a:latin typeface="Times New Roman" pitchFamily="18" charset="0"/>
                <a:ea typeface="楷体_GB2312" pitchFamily="49" charset="-122"/>
              </a:defRPr>
            </a:lvl8pPr>
            <a:lvl9pPr marL="3886200" indent="-228600" eaLnBrk="0" fontAlgn="base" hangingPunct="0">
              <a:spcBef>
                <a:spcPct val="0"/>
              </a:spcBef>
              <a:spcAft>
                <a:spcPct val="0"/>
              </a:spcAft>
              <a:defRPr kumimoji="1">
                <a:solidFill>
                  <a:srgbClr val="000000"/>
                </a:solidFill>
                <a:latin typeface="Times New Roman" pitchFamily="18" charset="0"/>
                <a:ea typeface="楷体_GB2312" pitchFamily="49" charset="-122"/>
              </a:defRPr>
            </a:lvl9pPr>
          </a:lstStyle>
          <a:p>
            <a:pPr eaLnBrk="1" hangingPunct="1">
              <a:buSzPct val="80000"/>
              <a:buFont typeface="Wingdings" pitchFamily="2" charset="2"/>
              <a:buChar char="p"/>
            </a:pPr>
            <a:r>
              <a:rPr kumimoji="0" lang="en-US" altLang="zh-CN" sz="2400">
                <a:solidFill>
                  <a:schemeClr val="tx1"/>
                </a:solidFill>
                <a:latin typeface="Arial" charset="0"/>
                <a:ea typeface="华文中宋" pitchFamily="2" charset="-122"/>
              </a:rPr>
              <a:t>  </a:t>
            </a:r>
            <a:r>
              <a:rPr kumimoji="0" lang="zh-CN" altLang="en-US" sz="2400">
                <a:solidFill>
                  <a:schemeClr val="tx1"/>
                </a:solidFill>
                <a:latin typeface="Arial" charset="0"/>
                <a:ea typeface="华文中宋" pitchFamily="2" charset="-122"/>
              </a:rPr>
              <a:t>最后结果综合了</a:t>
            </a:r>
            <a:r>
              <a:rPr kumimoji="0" lang="zh-CN" altLang="zh-CN" sz="2400">
                <a:solidFill>
                  <a:schemeClr val="tx1"/>
                </a:solidFill>
                <a:latin typeface="Arial" charset="0"/>
                <a:ea typeface="华文中宋" pitchFamily="2" charset="-122"/>
              </a:rPr>
              <a:t>漫反射</a:t>
            </a:r>
            <a:r>
              <a:rPr kumimoji="0" lang="zh-CN" altLang="en-US" sz="2400">
                <a:solidFill>
                  <a:schemeClr val="tx1"/>
                </a:solidFill>
                <a:latin typeface="Arial" charset="0"/>
                <a:ea typeface="华文中宋" pitchFamily="2" charset="-122"/>
              </a:rPr>
              <a:t>、</a:t>
            </a:r>
            <a:r>
              <a:rPr kumimoji="0" lang="zh-CN" altLang="zh-CN" sz="2400">
                <a:solidFill>
                  <a:schemeClr val="tx1"/>
                </a:solidFill>
                <a:latin typeface="Arial" charset="0"/>
                <a:ea typeface="华文中宋" pitchFamily="2" charset="-122"/>
              </a:rPr>
              <a:t>镜面反射</a:t>
            </a:r>
            <a:r>
              <a:rPr kumimoji="0" lang="zh-CN" altLang="en-US" sz="2400">
                <a:solidFill>
                  <a:schemeClr val="tx1"/>
                </a:solidFill>
                <a:latin typeface="Arial" charset="0"/>
                <a:ea typeface="华文中宋" pitchFamily="2" charset="-122"/>
              </a:rPr>
              <a:t>及</a:t>
            </a:r>
            <a:r>
              <a:rPr kumimoji="0" lang="zh-CN" altLang="zh-CN" sz="2400">
                <a:solidFill>
                  <a:schemeClr val="tx1"/>
                </a:solidFill>
                <a:latin typeface="Arial" charset="0"/>
                <a:ea typeface="华文中宋" pitchFamily="2" charset="-122"/>
              </a:rPr>
              <a:t>泛光反射分量</a:t>
            </a:r>
            <a:endParaRPr kumimoji="0" lang="zh-CN" altLang="en-US" sz="2400">
              <a:solidFill>
                <a:schemeClr val="tx1"/>
              </a:solidFill>
              <a:latin typeface="Arial" charset="0"/>
              <a:ea typeface="华文中宋" pitchFamily="2" charset="-122"/>
            </a:endParaRPr>
          </a:p>
        </p:txBody>
      </p:sp>
      <p:sp>
        <p:nvSpPr>
          <p:cNvPr id="59406" name="Text Box 14"/>
          <p:cNvSpPr txBox="1">
            <a:spLocks noChangeArrowheads="1"/>
          </p:cNvSpPr>
          <p:nvPr/>
        </p:nvSpPr>
        <p:spPr bwMode="auto">
          <a:xfrm>
            <a:off x="647700" y="5157788"/>
            <a:ext cx="2728913"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a:solidFill>
                  <a:srgbClr val="000000"/>
                </a:solidFill>
                <a:latin typeface="Times New Roman" pitchFamily="18" charset="0"/>
                <a:ea typeface="楷体_GB2312" pitchFamily="49" charset="-122"/>
              </a:defRPr>
            </a:lvl1pPr>
            <a:lvl2pPr marL="742950" indent="-285750">
              <a:defRPr kumimoji="1">
                <a:solidFill>
                  <a:srgbClr val="000000"/>
                </a:solidFill>
                <a:latin typeface="Times New Roman" pitchFamily="18" charset="0"/>
                <a:ea typeface="楷体_GB2312" pitchFamily="49" charset="-122"/>
              </a:defRPr>
            </a:lvl2pPr>
            <a:lvl3pPr marL="1143000" indent="-228600">
              <a:defRPr kumimoji="1">
                <a:solidFill>
                  <a:srgbClr val="000000"/>
                </a:solidFill>
                <a:latin typeface="Times New Roman" pitchFamily="18" charset="0"/>
                <a:ea typeface="楷体_GB2312" pitchFamily="49" charset="-122"/>
              </a:defRPr>
            </a:lvl3pPr>
            <a:lvl4pPr marL="1600200" indent="-228600">
              <a:defRPr kumimoji="1">
                <a:solidFill>
                  <a:srgbClr val="000000"/>
                </a:solidFill>
                <a:latin typeface="Times New Roman" pitchFamily="18" charset="0"/>
                <a:ea typeface="楷体_GB2312" pitchFamily="49" charset="-122"/>
              </a:defRPr>
            </a:lvl4pPr>
            <a:lvl5pPr marL="2057400" indent="-228600">
              <a:defRPr kumimoji="1">
                <a:solidFill>
                  <a:srgbClr val="000000"/>
                </a:solidFill>
                <a:latin typeface="Times New Roman" pitchFamily="18" charset="0"/>
                <a:ea typeface="楷体_GB2312" pitchFamily="49" charset="-122"/>
              </a:defRPr>
            </a:lvl5pPr>
            <a:lvl6pPr marL="2514600" indent="-228600" eaLnBrk="0" fontAlgn="base" hangingPunct="0">
              <a:spcBef>
                <a:spcPct val="0"/>
              </a:spcBef>
              <a:spcAft>
                <a:spcPct val="0"/>
              </a:spcAft>
              <a:defRPr kumimoji="1">
                <a:solidFill>
                  <a:srgbClr val="000000"/>
                </a:solidFill>
                <a:latin typeface="Times New Roman" pitchFamily="18" charset="0"/>
                <a:ea typeface="楷体_GB2312" pitchFamily="49" charset="-122"/>
              </a:defRPr>
            </a:lvl6pPr>
            <a:lvl7pPr marL="2971800" indent="-228600" eaLnBrk="0" fontAlgn="base" hangingPunct="0">
              <a:spcBef>
                <a:spcPct val="0"/>
              </a:spcBef>
              <a:spcAft>
                <a:spcPct val="0"/>
              </a:spcAft>
              <a:defRPr kumimoji="1">
                <a:solidFill>
                  <a:srgbClr val="000000"/>
                </a:solidFill>
                <a:latin typeface="Times New Roman" pitchFamily="18" charset="0"/>
                <a:ea typeface="楷体_GB2312" pitchFamily="49" charset="-122"/>
              </a:defRPr>
            </a:lvl7pPr>
            <a:lvl8pPr marL="3429000" indent="-228600" eaLnBrk="0" fontAlgn="base" hangingPunct="0">
              <a:spcBef>
                <a:spcPct val="0"/>
              </a:spcBef>
              <a:spcAft>
                <a:spcPct val="0"/>
              </a:spcAft>
              <a:defRPr kumimoji="1">
                <a:solidFill>
                  <a:srgbClr val="000000"/>
                </a:solidFill>
                <a:latin typeface="Times New Roman" pitchFamily="18" charset="0"/>
                <a:ea typeface="楷体_GB2312" pitchFamily="49" charset="-122"/>
              </a:defRPr>
            </a:lvl8pPr>
            <a:lvl9pPr marL="3886200" indent="-228600" eaLnBrk="0" fontAlgn="base" hangingPunct="0">
              <a:spcBef>
                <a:spcPct val="0"/>
              </a:spcBef>
              <a:spcAft>
                <a:spcPct val="0"/>
              </a:spcAft>
              <a:defRPr kumimoji="1">
                <a:solidFill>
                  <a:srgbClr val="000000"/>
                </a:solidFill>
                <a:latin typeface="Times New Roman" pitchFamily="18" charset="0"/>
                <a:ea typeface="楷体_GB2312" pitchFamily="49" charset="-122"/>
              </a:defRPr>
            </a:lvl9pPr>
          </a:lstStyle>
          <a:p>
            <a:pPr eaLnBrk="1" hangingPunct="1">
              <a:buSzPct val="80000"/>
              <a:buFont typeface="Wingdings" pitchFamily="2" charset="2"/>
              <a:buChar char="p"/>
            </a:pPr>
            <a:r>
              <a:rPr kumimoji="0" lang="en-US" altLang="zh-CN" sz="2400" b="1">
                <a:solidFill>
                  <a:schemeClr val="tx1"/>
                </a:solidFill>
                <a:latin typeface="Arial" charset="0"/>
                <a:ea typeface="华文中宋" pitchFamily="2" charset="-122"/>
              </a:rPr>
              <a:t>  </a:t>
            </a:r>
            <a:r>
              <a:rPr kumimoji="0" lang="zh-CN" altLang="en-US" sz="2400" b="1">
                <a:solidFill>
                  <a:schemeClr val="tx1"/>
                </a:solidFill>
                <a:latin typeface="Arial" charset="0"/>
                <a:ea typeface="华文中宋" pitchFamily="2" charset="-122"/>
              </a:rPr>
              <a:t>多光源计算模型</a:t>
            </a:r>
          </a:p>
        </p:txBody>
      </p:sp>
    </p:spTree>
  </p:cSld>
  <p:clrMapOvr>
    <a:masterClrMapping/>
  </p:clrMapOvr>
  <p:transition>
    <p:random/>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418" name="Picture 87" descr="teapot-pho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6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random/>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30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random/>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a:xfrm>
            <a:off x="457200" y="739775"/>
            <a:ext cx="8229600" cy="708025"/>
          </a:xfrm>
        </p:spPr>
        <p:txBody>
          <a:bodyPr/>
          <a:lstStyle/>
          <a:p>
            <a:pPr eaLnBrk="1" hangingPunct="1"/>
            <a:r>
              <a:rPr lang="zh-CN" altLang="en-US" sz="4000" b="1" smtClean="0">
                <a:solidFill>
                  <a:schemeClr val="tx1"/>
                </a:solidFill>
                <a:ea typeface="华文中宋" pitchFamily="2" charset="-122"/>
              </a:rPr>
              <a:t>“局部光照模型”的</a:t>
            </a:r>
            <a:r>
              <a:rPr lang="zh-CN" altLang="en-US" sz="4000" b="1" smtClean="0">
                <a:solidFill>
                  <a:srgbClr val="FF0000"/>
                </a:solidFill>
                <a:ea typeface="华文中宋" pitchFamily="2" charset="-122"/>
              </a:rPr>
              <a:t>局限性</a:t>
            </a:r>
          </a:p>
        </p:txBody>
      </p:sp>
      <p:sp>
        <p:nvSpPr>
          <p:cNvPr id="61443" name="Text Box 13"/>
          <p:cNvSpPr txBox="1">
            <a:spLocks noChangeArrowheads="1"/>
          </p:cNvSpPr>
          <p:nvPr/>
        </p:nvSpPr>
        <p:spPr bwMode="auto">
          <a:xfrm>
            <a:off x="539750" y="1700213"/>
            <a:ext cx="7848600" cy="1754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a:solidFill>
                  <a:srgbClr val="000000"/>
                </a:solidFill>
                <a:latin typeface="Times New Roman" pitchFamily="18" charset="0"/>
                <a:ea typeface="楷体_GB2312" pitchFamily="49" charset="-122"/>
              </a:defRPr>
            </a:lvl1pPr>
            <a:lvl2pPr marL="742950" indent="-285750">
              <a:defRPr kumimoji="1">
                <a:solidFill>
                  <a:srgbClr val="000000"/>
                </a:solidFill>
                <a:latin typeface="Times New Roman" pitchFamily="18" charset="0"/>
                <a:ea typeface="楷体_GB2312" pitchFamily="49" charset="-122"/>
              </a:defRPr>
            </a:lvl2pPr>
            <a:lvl3pPr marL="1143000" indent="-228600">
              <a:defRPr kumimoji="1">
                <a:solidFill>
                  <a:srgbClr val="000000"/>
                </a:solidFill>
                <a:latin typeface="Times New Roman" pitchFamily="18" charset="0"/>
                <a:ea typeface="楷体_GB2312" pitchFamily="49" charset="-122"/>
              </a:defRPr>
            </a:lvl3pPr>
            <a:lvl4pPr marL="1600200" indent="-228600">
              <a:defRPr kumimoji="1">
                <a:solidFill>
                  <a:srgbClr val="000000"/>
                </a:solidFill>
                <a:latin typeface="Times New Roman" pitchFamily="18" charset="0"/>
                <a:ea typeface="楷体_GB2312" pitchFamily="49" charset="-122"/>
              </a:defRPr>
            </a:lvl4pPr>
            <a:lvl5pPr marL="2057400" indent="-228600">
              <a:defRPr kumimoji="1">
                <a:solidFill>
                  <a:srgbClr val="000000"/>
                </a:solidFill>
                <a:latin typeface="Times New Roman" pitchFamily="18" charset="0"/>
                <a:ea typeface="楷体_GB2312" pitchFamily="49" charset="-122"/>
              </a:defRPr>
            </a:lvl5pPr>
            <a:lvl6pPr marL="2514600" indent="-228600" eaLnBrk="0" fontAlgn="base" hangingPunct="0">
              <a:spcBef>
                <a:spcPct val="0"/>
              </a:spcBef>
              <a:spcAft>
                <a:spcPct val="0"/>
              </a:spcAft>
              <a:defRPr kumimoji="1">
                <a:solidFill>
                  <a:srgbClr val="000000"/>
                </a:solidFill>
                <a:latin typeface="Times New Roman" pitchFamily="18" charset="0"/>
                <a:ea typeface="楷体_GB2312" pitchFamily="49" charset="-122"/>
              </a:defRPr>
            </a:lvl6pPr>
            <a:lvl7pPr marL="2971800" indent="-228600" eaLnBrk="0" fontAlgn="base" hangingPunct="0">
              <a:spcBef>
                <a:spcPct val="0"/>
              </a:spcBef>
              <a:spcAft>
                <a:spcPct val="0"/>
              </a:spcAft>
              <a:defRPr kumimoji="1">
                <a:solidFill>
                  <a:srgbClr val="000000"/>
                </a:solidFill>
                <a:latin typeface="Times New Roman" pitchFamily="18" charset="0"/>
                <a:ea typeface="楷体_GB2312" pitchFamily="49" charset="-122"/>
              </a:defRPr>
            </a:lvl7pPr>
            <a:lvl8pPr marL="3429000" indent="-228600" eaLnBrk="0" fontAlgn="base" hangingPunct="0">
              <a:spcBef>
                <a:spcPct val="0"/>
              </a:spcBef>
              <a:spcAft>
                <a:spcPct val="0"/>
              </a:spcAft>
              <a:defRPr kumimoji="1">
                <a:solidFill>
                  <a:srgbClr val="000000"/>
                </a:solidFill>
                <a:latin typeface="Times New Roman" pitchFamily="18" charset="0"/>
                <a:ea typeface="楷体_GB2312" pitchFamily="49" charset="-122"/>
              </a:defRPr>
            </a:lvl8pPr>
            <a:lvl9pPr marL="3886200" indent="-228600" eaLnBrk="0" fontAlgn="base" hangingPunct="0">
              <a:spcBef>
                <a:spcPct val="0"/>
              </a:spcBef>
              <a:spcAft>
                <a:spcPct val="0"/>
              </a:spcAft>
              <a:defRPr kumimoji="1">
                <a:solidFill>
                  <a:srgbClr val="000000"/>
                </a:solidFill>
                <a:latin typeface="Times New Roman" pitchFamily="18" charset="0"/>
                <a:ea typeface="楷体_GB2312" pitchFamily="49" charset="-122"/>
              </a:defRPr>
            </a:lvl9pPr>
          </a:lstStyle>
          <a:p>
            <a:pPr eaLnBrk="1" hangingPunct="1">
              <a:lnSpc>
                <a:spcPct val="150000"/>
              </a:lnSpc>
              <a:buSzPct val="80000"/>
              <a:buFont typeface="Wingdings" pitchFamily="2" charset="2"/>
              <a:buChar char="p"/>
            </a:pPr>
            <a:r>
              <a:rPr kumimoji="0" lang="zh-CN" altLang="en-US" sz="2400">
                <a:solidFill>
                  <a:schemeClr val="tx1"/>
                </a:solidFill>
                <a:latin typeface="Arial" charset="0"/>
                <a:ea typeface="华文中宋" pitchFamily="2" charset="-122"/>
              </a:rPr>
              <a:t>  假定光是</a:t>
            </a:r>
            <a:r>
              <a:rPr kumimoji="0" lang="zh-CN" altLang="en-US" sz="2400" b="1">
                <a:solidFill>
                  <a:srgbClr val="FF0000"/>
                </a:solidFill>
                <a:latin typeface="Arial" charset="0"/>
                <a:ea typeface="华文中宋" pitchFamily="2" charset="-122"/>
              </a:rPr>
              <a:t>点光源</a:t>
            </a:r>
            <a:r>
              <a:rPr kumimoji="0" lang="zh-CN" altLang="en-US" sz="2400">
                <a:solidFill>
                  <a:schemeClr val="tx1"/>
                </a:solidFill>
                <a:latin typeface="Arial" charset="0"/>
                <a:ea typeface="华文中宋" pitchFamily="2" charset="-122"/>
              </a:rPr>
              <a:t>；</a:t>
            </a:r>
            <a:endParaRPr kumimoji="0" lang="en-US" altLang="zh-CN" sz="2400">
              <a:solidFill>
                <a:schemeClr val="tx1"/>
              </a:solidFill>
              <a:latin typeface="Arial" charset="0"/>
              <a:ea typeface="华文中宋" pitchFamily="2" charset="-122"/>
            </a:endParaRPr>
          </a:p>
          <a:p>
            <a:pPr eaLnBrk="1" hangingPunct="1">
              <a:lnSpc>
                <a:spcPct val="150000"/>
              </a:lnSpc>
              <a:buSzPct val="80000"/>
              <a:buFont typeface="Wingdings" pitchFamily="2" charset="2"/>
              <a:buChar char="p"/>
            </a:pPr>
            <a:r>
              <a:rPr kumimoji="0" lang="zh-CN" altLang="en-US" sz="2400">
                <a:solidFill>
                  <a:schemeClr val="tx1"/>
                </a:solidFill>
                <a:latin typeface="Arial" charset="0"/>
                <a:ea typeface="华文中宋" pitchFamily="2" charset="-122"/>
              </a:rPr>
              <a:t>  假定物体是</a:t>
            </a:r>
            <a:r>
              <a:rPr kumimoji="0" lang="zh-CN" altLang="en-US" sz="2400" b="1">
                <a:solidFill>
                  <a:srgbClr val="FF0000"/>
                </a:solidFill>
                <a:latin typeface="Arial" charset="0"/>
                <a:ea typeface="华文中宋" pitchFamily="2" charset="-122"/>
              </a:rPr>
              <a:t>非透明物体</a:t>
            </a:r>
            <a:r>
              <a:rPr kumimoji="0" lang="zh-CN" altLang="en-US" sz="2400">
                <a:solidFill>
                  <a:schemeClr val="tx1"/>
                </a:solidFill>
                <a:latin typeface="Arial" charset="0"/>
                <a:ea typeface="华文中宋" pitchFamily="2" charset="-122"/>
              </a:rPr>
              <a:t>，且表面光滑；</a:t>
            </a:r>
            <a:endParaRPr kumimoji="0" lang="en-US" altLang="zh-CN" sz="2400">
              <a:solidFill>
                <a:schemeClr val="tx1"/>
              </a:solidFill>
              <a:latin typeface="Arial" charset="0"/>
              <a:ea typeface="华文中宋" pitchFamily="2" charset="-122"/>
            </a:endParaRPr>
          </a:p>
          <a:p>
            <a:pPr eaLnBrk="1" hangingPunct="1">
              <a:lnSpc>
                <a:spcPct val="150000"/>
              </a:lnSpc>
              <a:buSzPct val="80000"/>
              <a:buFont typeface="Wingdings" pitchFamily="2" charset="2"/>
              <a:buChar char="p"/>
            </a:pPr>
            <a:r>
              <a:rPr kumimoji="0" lang="zh-CN" altLang="en-US" sz="2400">
                <a:solidFill>
                  <a:schemeClr val="tx1"/>
                </a:solidFill>
                <a:latin typeface="Arial" charset="0"/>
                <a:ea typeface="华文中宋" pitchFamily="2" charset="-122"/>
              </a:rPr>
              <a:t>  假定只有</a:t>
            </a:r>
            <a:r>
              <a:rPr kumimoji="0" lang="zh-CN" altLang="en-US" sz="2400" b="1">
                <a:solidFill>
                  <a:srgbClr val="FF0000"/>
                </a:solidFill>
                <a:latin typeface="Arial" charset="0"/>
                <a:ea typeface="华文中宋" pitchFamily="2" charset="-122"/>
              </a:rPr>
              <a:t>反射光</a:t>
            </a:r>
            <a:r>
              <a:rPr kumimoji="0" lang="zh-CN" altLang="en-US" sz="2400">
                <a:solidFill>
                  <a:schemeClr val="tx1"/>
                </a:solidFill>
                <a:latin typeface="Arial" charset="0"/>
                <a:ea typeface="华文中宋" pitchFamily="2" charset="-122"/>
              </a:rPr>
              <a:t>，透射光和散射光近似于零；</a:t>
            </a:r>
          </a:p>
        </p:txBody>
      </p:sp>
      <p:pic>
        <p:nvPicPr>
          <p:cNvPr id="61444"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1075" y="3708400"/>
            <a:ext cx="2393950" cy="2303463"/>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45"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2988" y="3708400"/>
            <a:ext cx="2379662" cy="2303463"/>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1446" name="TextBox 2"/>
          <p:cNvSpPr txBox="1">
            <a:spLocks noChangeArrowheads="1"/>
          </p:cNvSpPr>
          <p:nvPr/>
        </p:nvSpPr>
        <p:spPr bwMode="auto">
          <a:xfrm>
            <a:off x="1119188" y="6156325"/>
            <a:ext cx="21590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a:solidFill>
                  <a:srgbClr val="000000"/>
                </a:solidFill>
                <a:latin typeface="Times New Roman" pitchFamily="18" charset="0"/>
                <a:ea typeface="楷体_GB2312" pitchFamily="49" charset="-122"/>
              </a:defRPr>
            </a:lvl1pPr>
            <a:lvl2pPr marL="742950" indent="-285750">
              <a:defRPr kumimoji="1">
                <a:solidFill>
                  <a:srgbClr val="000000"/>
                </a:solidFill>
                <a:latin typeface="Times New Roman" pitchFamily="18" charset="0"/>
                <a:ea typeface="楷体_GB2312" pitchFamily="49" charset="-122"/>
              </a:defRPr>
            </a:lvl2pPr>
            <a:lvl3pPr marL="1143000" indent="-228600">
              <a:defRPr kumimoji="1">
                <a:solidFill>
                  <a:srgbClr val="000000"/>
                </a:solidFill>
                <a:latin typeface="Times New Roman" pitchFamily="18" charset="0"/>
                <a:ea typeface="楷体_GB2312" pitchFamily="49" charset="-122"/>
              </a:defRPr>
            </a:lvl3pPr>
            <a:lvl4pPr marL="1600200" indent="-228600">
              <a:defRPr kumimoji="1">
                <a:solidFill>
                  <a:srgbClr val="000000"/>
                </a:solidFill>
                <a:latin typeface="Times New Roman" pitchFamily="18" charset="0"/>
                <a:ea typeface="楷体_GB2312" pitchFamily="49" charset="-122"/>
              </a:defRPr>
            </a:lvl4pPr>
            <a:lvl5pPr marL="2057400" indent="-228600">
              <a:defRPr kumimoji="1">
                <a:solidFill>
                  <a:srgbClr val="000000"/>
                </a:solidFill>
                <a:latin typeface="Times New Roman" pitchFamily="18" charset="0"/>
                <a:ea typeface="楷体_GB2312" pitchFamily="49" charset="-122"/>
              </a:defRPr>
            </a:lvl5pPr>
            <a:lvl6pPr marL="2514600" indent="-228600" eaLnBrk="0" fontAlgn="base" hangingPunct="0">
              <a:spcBef>
                <a:spcPct val="0"/>
              </a:spcBef>
              <a:spcAft>
                <a:spcPct val="0"/>
              </a:spcAft>
              <a:defRPr kumimoji="1">
                <a:solidFill>
                  <a:srgbClr val="000000"/>
                </a:solidFill>
                <a:latin typeface="Times New Roman" pitchFamily="18" charset="0"/>
                <a:ea typeface="楷体_GB2312" pitchFamily="49" charset="-122"/>
              </a:defRPr>
            </a:lvl6pPr>
            <a:lvl7pPr marL="2971800" indent="-228600" eaLnBrk="0" fontAlgn="base" hangingPunct="0">
              <a:spcBef>
                <a:spcPct val="0"/>
              </a:spcBef>
              <a:spcAft>
                <a:spcPct val="0"/>
              </a:spcAft>
              <a:defRPr kumimoji="1">
                <a:solidFill>
                  <a:srgbClr val="000000"/>
                </a:solidFill>
                <a:latin typeface="Times New Roman" pitchFamily="18" charset="0"/>
                <a:ea typeface="楷体_GB2312" pitchFamily="49" charset="-122"/>
              </a:defRPr>
            </a:lvl7pPr>
            <a:lvl8pPr marL="3429000" indent="-228600" eaLnBrk="0" fontAlgn="base" hangingPunct="0">
              <a:spcBef>
                <a:spcPct val="0"/>
              </a:spcBef>
              <a:spcAft>
                <a:spcPct val="0"/>
              </a:spcAft>
              <a:defRPr kumimoji="1">
                <a:solidFill>
                  <a:srgbClr val="000000"/>
                </a:solidFill>
                <a:latin typeface="Times New Roman" pitchFamily="18" charset="0"/>
                <a:ea typeface="楷体_GB2312" pitchFamily="49" charset="-122"/>
              </a:defRPr>
            </a:lvl8pPr>
            <a:lvl9pPr marL="3886200" indent="-228600" eaLnBrk="0" fontAlgn="base" hangingPunct="0">
              <a:spcBef>
                <a:spcPct val="0"/>
              </a:spcBef>
              <a:spcAft>
                <a:spcPct val="0"/>
              </a:spcAft>
              <a:defRPr kumimoji="1">
                <a:solidFill>
                  <a:srgbClr val="000000"/>
                </a:solidFill>
                <a:latin typeface="Times New Roman" pitchFamily="18" charset="0"/>
                <a:ea typeface="楷体_GB2312" pitchFamily="49" charset="-122"/>
              </a:defRPr>
            </a:lvl9pPr>
          </a:lstStyle>
          <a:p>
            <a:r>
              <a:rPr lang="zh-CN" altLang="en-US" b="1"/>
              <a:t>（</a:t>
            </a:r>
            <a:r>
              <a:rPr lang="en-US" altLang="zh-CN" b="1"/>
              <a:t>a</a:t>
            </a:r>
            <a:r>
              <a:rPr lang="zh-CN" altLang="en-US" b="1"/>
              <a:t>）局部光照模型</a:t>
            </a:r>
          </a:p>
        </p:txBody>
      </p:sp>
      <p:sp>
        <p:nvSpPr>
          <p:cNvPr id="61447" name="TextBox 18"/>
          <p:cNvSpPr txBox="1">
            <a:spLocks noChangeArrowheads="1"/>
          </p:cNvSpPr>
          <p:nvPr/>
        </p:nvSpPr>
        <p:spPr bwMode="auto">
          <a:xfrm>
            <a:off x="4864100" y="6156325"/>
            <a:ext cx="21717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a:solidFill>
                  <a:srgbClr val="000000"/>
                </a:solidFill>
                <a:latin typeface="Times New Roman" pitchFamily="18" charset="0"/>
                <a:ea typeface="楷体_GB2312" pitchFamily="49" charset="-122"/>
              </a:defRPr>
            </a:lvl1pPr>
            <a:lvl2pPr marL="742950" indent="-285750">
              <a:defRPr kumimoji="1">
                <a:solidFill>
                  <a:srgbClr val="000000"/>
                </a:solidFill>
                <a:latin typeface="Times New Roman" pitchFamily="18" charset="0"/>
                <a:ea typeface="楷体_GB2312" pitchFamily="49" charset="-122"/>
              </a:defRPr>
            </a:lvl2pPr>
            <a:lvl3pPr marL="1143000" indent="-228600">
              <a:defRPr kumimoji="1">
                <a:solidFill>
                  <a:srgbClr val="000000"/>
                </a:solidFill>
                <a:latin typeface="Times New Roman" pitchFamily="18" charset="0"/>
                <a:ea typeface="楷体_GB2312" pitchFamily="49" charset="-122"/>
              </a:defRPr>
            </a:lvl3pPr>
            <a:lvl4pPr marL="1600200" indent="-228600">
              <a:defRPr kumimoji="1">
                <a:solidFill>
                  <a:srgbClr val="000000"/>
                </a:solidFill>
                <a:latin typeface="Times New Roman" pitchFamily="18" charset="0"/>
                <a:ea typeface="楷体_GB2312" pitchFamily="49" charset="-122"/>
              </a:defRPr>
            </a:lvl4pPr>
            <a:lvl5pPr marL="2057400" indent="-228600">
              <a:defRPr kumimoji="1">
                <a:solidFill>
                  <a:srgbClr val="000000"/>
                </a:solidFill>
                <a:latin typeface="Times New Roman" pitchFamily="18" charset="0"/>
                <a:ea typeface="楷体_GB2312" pitchFamily="49" charset="-122"/>
              </a:defRPr>
            </a:lvl5pPr>
            <a:lvl6pPr marL="2514600" indent="-228600" eaLnBrk="0" fontAlgn="base" hangingPunct="0">
              <a:spcBef>
                <a:spcPct val="0"/>
              </a:spcBef>
              <a:spcAft>
                <a:spcPct val="0"/>
              </a:spcAft>
              <a:defRPr kumimoji="1">
                <a:solidFill>
                  <a:srgbClr val="000000"/>
                </a:solidFill>
                <a:latin typeface="Times New Roman" pitchFamily="18" charset="0"/>
                <a:ea typeface="楷体_GB2312" pitchFamily="49" charset="-122"/>
              </a:defRPr>
            </a:lvl6pPr>
            <a:lvl7pPr marL="2971800" indent="-228600" eaLnBrk="0" fontAlgn="base" hangingPunct="0">
              <a:spcBef>
                <a:spcPct val="0"/>
              </a:spcBef>
              <a:spcAft>
                <a:spcPct val="0"/>
              </a:spcAft>
              <a:defRPr kumimoji="1">
                <a:solidFill>
                  <a:srgbClr val="000000"/>
                </a:solidFill>
                <a:latin typeface="Times New Roman" pitchFamily="18" charset="0"/>
                <a:ea typeface="楷体_GB2312" pitchFamily="49" charset="-122"/>
              </a:defRPr>
            </a:lvl7pPr>
            <a:lvl8pPr marL="3429000" indent="-228600" eaLnBrk="0" fontAlgn="base" hangingPunct="0">
              <a:spcBef>
                <a:spcPct val="0"/>
              </a:spcBef>
              <a:spcAft>
                <a:spcPct val="0"/>
              </a:spcAft>
              <a:defRPr kumimoji="1">
                <a:solidFill>
                  <a:srgbClr val="000000"/>
                </a:solidFill>
                <a:latin typeface="Times New Roman" pitchFamily="18" charset="0"/>
                <a:ea typeface="楷体_GB2312" pitchFamily="49" charset="-122"/>
              </a:defRPr>
            </a:lvl8pPr>
            <a:lvl9pPr marL="3886200" indent="-228600" eaLnBrk="0" fontAlgn="base" hangingPunct="0">
              <a:spcBef>
                <a:spcPct val="0"/>
              </a:spcBef>
              <a:spcAft>
                <a:spcPct val="0"/>
              </a:spcAft>
              <a:defRPr kumimoji="1">
                <a:solidFill>
                  <a:srgbClr val="000000"/>
                </a:solidFill>
                <a:latin typeface="Times New Roman" pitchFamily="18" charset="0"/>
                <a:ea typeface="楷体_GB2312" pitchFamily="49" charset="-122"/>
              </a:defRPr>
            </a:lvl9pPr>
          </a:lstStyle>
          <a:p>
            <a:r>
              <a:rPr lang="zh-CN" altLang="en-US" b="1"/>
              <a:t>（</a:t>
            </a:r>
            <a:r>
              <a:rPr lang="en-US" altLang="zh-CN" b="1"/>
              <a:t>b</a:t>
            </a:r>
            <a:r>
              <a:rPr lang="zh-CN" altLang="en-US" b="1"/>
              <a:t>）全局光照模型</a:t>
            </a:r>
          </a:p>
        </p:txBody>
      </p:sp>
      <p:sp>
        <p:nvSpPr>
          <p:cNvPr id="61448" name="圆角矩形 20"/>
          <p:cNvSpPr>
            <a:spLocks noChangeArrowheads="1"/>
          </p:cNvSpPr>
          <p:nvPr/>
        </p:nvSpPr>
        <p:spPr bwMode="auto">
          <a:xfrm>
            <a:off x="4464050" y="3454400"/>
            <a:ext cx="3060700" cy="3143250"/>
          </a:xfrm>
          <a:prstGeom prst="roundRect">
            <a:avLst>
              <a:gd name="adj" fmla="val 16667"/>
            </a:avLst>
          </a:prstGeom>
          <a:noFill/>
          <a:ln w="28575" algn="ctr">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spcBef>
                <a:spcPct val="20000"/>
              </a:spcBef>
              <a:buClr>
                <a:schemeClr val="bg1"/>
              </a:buClr>
              <a:buSzPct val="100000"/>
              <a:buFont typeface="Arial" charset="0"/>
              <a:buChar char="•"/>
            </a:pPr>
            <a:endParaRPr lang="zh-CN" altLang="en-US"/>
          </a:p>
        </p:txBody>
      </p:sp>
      <p:sp>
        <p:nvSpPr>
          <p:cNvPr id="22" name="圆角矩形 21"/>
          <p:cNvSpPr>
            <a:spLocks noChangeArrowheads="1"/>
          </p:cNvSpPr>
          <p:nvPr/>
        </p:nvSpPr>
        <p:spPr bwMode="auto">
          <a:xfrm>
            <a:off x="684213" y="3454400"/>
            <a:ext cx="3059112" cy="3143250"/>
          </a:xfrm>
          <a:prstGeom prst="roundRect">
            <a:avLst>
              <a:gd name="adj" fmla="val 16667"/>
            </a:avLst>
          </a:prstGeom>
          <a:noFill/>
          <a:ln w="28575" algn="ctr">
            <a:solidFill>
              <a:srgbClr val="0000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spcBef>
                <a:spcPct val="20000"/>
              </a:spcBef>
              <a:buClr>
                <a:schemeClr val="bg1"/>
              </a:buClr>
              <a:buSzPct val="100000"/>
              <a:buFont typeface="Arial" charset="0"/>
              <a:buChar char="•"/>
            </a:pPr>
            <a:endParaRPr lang="zh-CN" altLang="en-US"/>
          </a:p>
        </p:txBody>
      </p:sp>
      <p:sp>
        <p:nvSpPr>
          <p:cNvPr id="5" name="圆角矩形标注 4"/>
          <p:cNvSpPr>
            <a:spLocks noChangeArrowheads="1"/>
          </p:cNvSpPr>
          <p:nvPr/>
        </p:nvSpPr>
        <p:spPr bwMode="auto">
          <a:xfrm>
            <a:off x="6756400" y="2205038"/>
            <a:ext cx="1800225" cy="719137"/>
          </a:xfrm>
          <a:prstGeom prst="wedgeRoundRectCallout">
            <a:avLst>
              <a:gd name="adj1" fmla="val -63162"/>
              <a:gd name="adj2" fmla="val 129657"/>
              <a:gd name="adj3" fmla="val 16667"/>
            </a:avLst>
          </a:prstGeom>
          <a:solidFill>
            <a:srgbClr val="FFFFFF"/>
          </a:solidFill>
          <a:ln w="19050" algn="ctr">
            <a:solidFill>
              <a:schemeClr val="tx1"/>
            </a:solidFill>
            <a:round/>
            <a:headEnd/>
            <a:tailEnd/>
          </a:ln>
        </p:spPr>
        <p:txBody>
          <a:bodyPr anchor="ctr"/>
          <a:lstStyle/>
          <a:p>
            <a:pPr algn="ctr" eaLnBrk="1" hangingPunct="1">
              <a:spcBef>
                <a:spcPct val="20000"/>
              </a:spcBef>
              <a:buClr>
                <a:schemeClr val="bg1"/>
              </a:buClr>
              <a:buSzPct val="100000"/>
            </a:pPr>
            <a:r>
              <a:rPr lang="zh-CN" altLang="en-US" sz="2000"/>
              <a:t>全局光照模型</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5"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a:xfrm>
            <a:off x="457200" y="457200"/>
            <a:ext cx="8229600" cy="1016000"/>
          </a:xfrm>
        </p:spPr>
        <p:txBody>
          <a:bodyPr/>
          <a:lstStyle/>
          <a:p>
            <a:pPr eaLnBrk="1" hangingPunct="1"/>
            <a:r>
              <a:rPr lang="zh-CN" altLang="en-US" sz="6000" b="1" smtClean="0">
                <a:solidFill>
                  <a:srgbClr val="FF0000"/>
                </a:solidFill>
                <a:ea typeface="华文中宋" pitchFamily="2" charset="-122"/>
              </a:rPr>
              <a:t>全局</a:t>
            </a:r>
            <a:r>
              <a:rPr lang="zh-CN" altLang="en-US" sz="6000" smtClean="0">
                <a:solidFill>
                  <a:schemeClr val="tx1"/>
                </a:solidFill>
                <a:ea typeface="华文中宋" pitchFamily="2" charset="-122"/>
              </a:rPr>
              <a:t>光照模型</a:t>
            </a:r>
            <a:endParaRPr lang="en-US" altLang="zh-CN" sz="6000" smtClean="0">
              <a:solidFill>
                <a:schemeClr val="tx1"/>
              </a:solidFill>
              <a:ea typeface="华文中宋" pitchFamily="2" charset="-122"/>
            </a:endParaRPr>
          </a:p>
        </p:txBody>
      </p:sp>
      <p:pic>
        <p:nvPicPr>
          <p:cNvPr id="62467"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0825" y="1970088"/>
            <a:ext cx="4433888" cy="4267200"/>
          </a:xfrm>
          <a:prstGeom prst="rect">
            <a:avLst/>
          </a:prstGeom>
          <a:noFill/>
          <a:ln>
            <a:noFill/>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246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59338" y="1989138"/>
            <a:ext cx="4033837" cy="426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random/>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Title 1"/>
          <p:cNvSpPr>
            <a:spLocks noGrp="1"/>
          </p:cNvSpPr>
          <p:nvPr>
            <p:ph type="title"/>
          </p:nvPr>
        </p:nvSpPr>
        <p:spPr>
          <a:xfrm>
            <a:off x="685800" y="476250"/>
            <a:ext cx="7772400" cy="708025"/>
          </a:xfrm>
        </p:spPr>
        <p:txBody>
          <a:bodyPr/>
          <a:lstStyle/>
          <a:p>
            <a:r>
              <a:rPr lang="zh-CN" altLang="en-US" sz="4000" smtClean="0">
                <a:solidFill>
                  <a:schemeClr val="tx1"/>
                </a:solidFill>
                <a:latin typeface="华文中宋" pitchFamily="2" charset="-122"/>
                <a:ea typeface="华文中宋" pitchFamily="2" charset="-122"/>
              </a:rPr>
              <a:t>全局光照明模型</a:t>
            </a:r>
          </a:p>
        </p:txBody>
      </p:sp>
      <p:sp>
        <p:nvSpPr>
          <p:cNvPr id="63491" name="TextBox 3"/>
          <p:cNvSpPr txBox="1">
            <a:spLocks noChangeArrowheads="1"/>
          </p:cNvSpPr>
          <p:nvPr/>
        </p:nvSpPr>
        <p:spPr bwMode="auto">
          <a:xfrm>
            <a:off x="760413" y="2392363"/>
            <a:ext cx="297338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a:solidFill>
                  <a:srgbClr val="000000"/>
                </a:solidFill>
                <a:latin typeface="Times New Roman" pitchFamily="18" charset="0"/>
                <a:ea typeface="楷体_GB2312" pitchFamily="49" charset="-122"/>
              </a:defRPr>
            </a:lvl1pPr>
            <a:lvl2pPr marL="742950" indent="-285750">
              <a:defRPr kumimoji="1">
                <a:solidFill>
                  <a:srgbClr val="000000"/>
                </a:solidFill>
                <a:latin typeface="Times New Roman" pitchFamily="18" charset="0"/>
                <a:ea typeface="楷体_GB2312" pitchFamily="49" charset="-122"/>
              </a:defRPr>
            </a:lvl2pPr>
            <a:lvl3pPr marL="1143000" indent="-228600">
              <a:defRPr kumimoji="1">
                <a:solidFill>
                  <a:srgbClr val="000000"/>
                </a:solidFill>
                <a:latin typeface="Times New Roman" pitchFamily="18" charset="0"/>
                <a:ea typeface="楷体_GB2312" pitchFamily="49" charset="-122"/>
              </a:defRPr>
            </a:lvl3pPr>
            <a:lvl4pPr marL="1600200" indent="-228600">
              <a:defRPr kumimoji="1">
                <a:solidFill>
                  <a:srgbClr val="000000"/>
                </a:solidFill>
                <a:latin typeface="Times New Roman" pitchFamily="18" charset="0"/>
                <a:ea typeface="楷体_GB2312" pitchFamily="49" charset="-122"/>
              </a:defRPr>
            </a:lvl4pPr>
            <a:lvl5pPr marL="2057400" indent="-228600">
              <a:defRPr kumimoji="1">
                <a:solidFill>
                  <a:srgbClr val="000000"/>
                </a:solidFill>
                <a:latin typeface="Times New Roman" pitchFamily="18" charset="0"/>
                <a:ea typeface="楷体_GB2312" pitchFamily="49" charset="-122"/>
              </a:defRPr>
            </a:lvl5pPr>
            <a:lvl6pPr marL="2514600" indent="-228600" eaLnBrk="0" fontAlgn="base" hangingPunct="0">
              <a:spcBef>
                <a:spcPct val="0"/>
              </a:spcBef>
              <a:spcAft>
                <a:spcPct val="0"/>
              </a:spcAft>
              <a:defRPr kumimoji="1">
                <a:solidFill>
                  <a:srgbClr val="000000"/>
                </a:solidFill>
                <a:latin typeface="Times New Roman" pitchFamily="18" charset="0"/>
                <a:ea typeface="楷体_GB2312" pitchFamily="49" charset="-122"/>
              </a:defRPr>
            </a:lvl6pPr>
            <a:lvl7pPr marL="2971800" indent="-228600" eaLnBrk="0" fontAlgn="base" hangingPunct="0">
              <a:spcBef>
                <a:spcPct val="0"/>
              </a:spcBef>
              <a:spcAft>
                <a:spcPct val="0"/>
              </a:spcAft>
              <a:defRPr kumimoji="1">
                <a:solidFill>
                  <a:srgbClr val="000000"/>
                </a:solidFill>
                <a:latin typeface="Times New Roman" pitchFamily="18" charset="0"/>
                <a:ea typeface="楷体_GB2312" pitchFamily="49" charset="-122"/>
              </a:defRPr>
            </a:lvl7pPr>
            <a:lvl8pPr marL="3429000" indent="-228600" eaLnBrk="0" fontAlgn="base" hangingPunct="0">
              <a:spcBef>
                <a:spcPct val="0"/>
              </a:spcBef>
              <a:spcAft>
                <a:spcPct val="0"/>
              </a:spcAft>
              <a:defRPr kumimoji="1">
                <a:solidFill>
                  <a:srgbClr val="000000"/>
                </a:solidFill>
                <a:latin typeface="Times New Roman" pitchFamily="18" charset="0"/>
                <a:ea typeface="楷体_GB2312" pitchFamily="49" charset="-122"/>
              </a:defRPr>
            </a:lvl8pPr>
            <a:lvl9pPr marL="3886200" indent="-228600" eaLnBrk="0" fontAlgn="base" hangingPunct="0">
              <a:spcBef>
                <a:spcPct val="0"/>
              </a:spcBef>
              <a:spcAft>
                <a:spcPct val="0"/>
              </a:spcAft>
              <a:defRPr kumimoji="1">
                <a:solidFill>
                  <a:srgbClr val="000000"/>
                </a:solidFill>
                <a:latin typeface="Times New Roman" pitchFamily="18" charset="0"/>
                <a:ea typeface="楷体_GB2312" pitchFamily="49" charset="-122"/>
              </a:defRPr>
            </a:lvl9pPr>
          </a:lstStyle>
          <a:p>
            <a:r>
              <a:rPr lang="zh-CN" altLang="en-US" sz="2000"/>
              <a:t>直接光照</a:t>
            </a:r>
            <a:endParaRPr lang="en-US" sz="2000"/>
          </a:p>
        </p:txBody>
      </p:sp>
      <p:sp>
        <p:nvSpPr>
          <p:cNvPr id="63492" name="TextBox 4"/>
          <p:cNvSpPr txBox="1">
            <a:spLocks noChangeArrowheads="1"/>
          </p:cNvSpPr>
          <p:nvPr/>
        </p:nvSpPr>
        <p:spPr bwMode="auto">
          <a:xfrm>
            <a:off x="2755900" y="2084388"/>
            <a:ext cx="417513"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a:solidFill>
                  <a:srgbClr val="000000"/>
                </a:solidFill>
                <a:latin typeface="Times New Roman" pitchFamily="18" charset="0"/>
                <a:ea typeface="楷体_GB2312" pitchFamily="49" charset="-122"/>
              </a:defRPr>
            </a:lvl1pPr>
            <a:lvl2pPr marL="742950" indent="-285750">
              <a:defRPr kumimoji="1">
                <a:solidFill>
                  <a:srgbClr val="000000"/>
                </a:solidFill>
                <a:latin typeface="Times New Roman" pitchFamily="18" charset="0"/>
                <a:ea typeface="楷体_GB2312" pitchFamily="49" charset="-122"/>
              </a:defRPr>
            </a:lvl2pPr>
            <a:lvl3pPr marL="1143000" indent="-228600">
              <a:defRPr kumimoji="1">
                <a:solidFill>
                  <a:srgbClr val="000000"/>
                </a:solidFill>
                <a:latin typeface="Times New Roman" pitchFamily="18" charset="0"/>
                <a:ea typeface="楷体_GB2312" pitchFamily="49" charset="-122"/>
              </a:defRPr>
            </a:lvl3pPr>
            <a:lvl4pPr marL="1600200" indent="-228600">
              <a:defRPr kumimoji="1">
                <a:solidFill>
                  <a:srgbClr val="000000"/>
                </a:solidFill>
                <a:latin typeface="Times New Roman" pitchFamily="18" charset="0"/>
                <a:ea typeface="楷体_GB2312" pitchFamily="49" charset="-122"/>
              </a:defRPr>
            </a:lvl4pPr>
            <a:lvl5pPr marL="2057400" indent="-228600">
              <a:defRPr kumimoji="1">
                <a:solidFill>
                  <a:srgbClr val="000000"/>
                </a:solidFill>
                <a:latin typeface="Times New Roman" pitchFamily="18" charset="0"/>
                <a:ea typeface="楷体_GB2312" pitchFamily="49" charset="-122"/>
              </a:defRPr>
            </a:lvl5pPr>
            <a:lvl6pPr marL="2514600" indent="-228600" eaLnBrk="0" fontAlgn="base" hangingPunct="0">
              <a:spcBef>
                <a:spcPct val="0"/>
              </a:spcBef>
              <a:spcAft>
                <a:spcPct val="0"/>
              </a:spcAft>
              <a:defRPr kumimoji="1">
                <a:solidFill>
                  <a:srgbClr val="000000"/>
                </a:solidFill>
                <a:latin typeface="Times New Roman" pitchFamily="18" charset="0"/>
                <a:ea typeface="楷体_GB2312" pitchFamily="49" charset="-122"/>
              </a:defRPr>
            </a:lvl6pPr>
            <a:lvl7pPr marL="2971800" indent="-228600" eaLnBrk="0" fontAlgn="base" hangingPunct="0">
              <a:spcBef>
                <a:spcPct val="0"/>
              </a:spcBef>
              <a:spcAft>
                <a:spcPct val="0"/>
              </a:spcAft>
              <a:defRPr kumimoji="1">
                <a:solidFill>
                  <a:srgbClr val="000000"/>
                </a:solidFill>
                <a:latin typeface="Times New Roman" pitchFamily="18" charset="0"/>
                <a:ea typeface="楷体_GB2312" pitchFamily="49" charset="-122"/>
              </a:defRPr>
            </a:lvl7pPr>
            <a:lvl8pPr marL="3429000" indent="-228600" eaLnBrk="0" fontAlgn="base" hangingPunct="0">
              <a:spcBef>
                <a:spcPct val="0"/>
              </a:spcBef>
              <a:spcAft>
                <a:spcPct val="0"/>
              </a:spcAft>
              <a:defRPr kumimoji="1">
                <a:solidFill>
                  <a:srgbClr val="000000"/>
                </a:solidFill>
                <a:latin typeface="Times New Roman" pitchFamily="18" charset="0"/>
                <a:ea typeface="楷体_GB2312" pitchFamily="49" charset="-122"/>
              </a:defRPr>
            </a:lvl8pPr>
            <a:lvl9pPr marL="3886200" indent="-228600" eaLnBrk="0" fontAlgn="base" hangingPunct="0">
              <a:spcBef>
                <a:spcPct val="0"/>
              </a:spcBef>
              <a:spcAft>
                <a:spcPct val="0"/>
              </a:spcAft>
              <a:defRPr kumimoji="1">
                <a:solidFill>
                  <a:srgbClr val="000000"/>
                </a:solidFill>
                <a:latin typeface="Times New Roman" pitchFamily="18" charset="0"/>
                <a:ea typeface="楷体_GB2312" pitchFamily="49" charset="-122"/>
              </a:defRPr>
            </a:lvl9pPr>
          </a:lstStyle>
          <a:p>
            <a:r>
              <a:rPr lang="en-US" altLang="zh-CN" sz="6000"/>
              <a:t>+</a:t>
            </a:r>
          </a:p>
        </p:txBody>
      </p:sp>
      <p:sp>
        <p:nvSpPr>
          <p:cNvPr id="63493" name="TextBox 5"/>
          <p:cNvSpPr txBox="1">
            <a:spLocks noChangeArrowheads="1"/>
          </p:cNvSpPr>
          <p:nvPr/>
        </p:nvSpPr>
        <p:spPr bwMode="auto">
          <a:xfrm>
            <a:off x="3948113" y="2392363"/>
            <a:ext cx="184308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a:solidFill>
                  <a:srgbClr val="000000"/>
                </a:solidFill>
                <a:latin typeface="Times New Roman" pitchFamily="18" charset="0"/>
                <a:ea typeface="楷体_GB2312" pitchFamily="49" charset="-122"/>
              </a:defRPr>
            </a:lvl1pPr>
            <a:lvl2pPr marL="742950" indent="-285750">
              <a:defRPr kumimoji="1">
                <a:solidFill>
                  <a:srgbClr val="000000"/>
                </a:solidFill>
                <a:latin typeface="Times New Roman" pitchFamily="18" charset="0"/>
                <a:ea typeface="楷体_GB2312" pitchFamily="49" charset="-122"/>
              </a:defRPr>
            </a:lvl2pPr>
            <a:lvl3pPr marL="1143000" indent="-228600">
              <a:defRPr kumimoji="1">
                <a:solidFill>
                  <a:srgbClr val="000000"/>
                </a:solidFill>
                <a:latin typeface="Times New Roman" pitchFamily="18" charset="0"/>
                <a:ea typeface="楷体_GB2312" pitchFamily="49" charset="-122"/>
              </a:defRPr>
            </a:lvl3pPr>
            <a:lvl4pPr marL="1600200" indent="-228600">
              <a:defRPr kumimoji="1">
                <a:solidFill>
                  <a:srgbClr val="000000"/>
                </a:solidFill>
                <a:latin typeface="Times New Roman" pitchFamily="18" charset="0"/>
                <a:ea typeface="楷体_GB2312" pitchFamily="49" charset="-122"/>
              </a:defRPr>
            </a:lvl4pPr>
            <a:lvl5pPr marL="2057400" indent="-228600">
              <a:defRPr kumimoji="1">
                <a:solidFill>
                  <a:srgbClr val="000000"/>
                </a:solidFill>
                <a:latin typeface="Times New Roman" pitchFamily="18" charset="0"/>
                <a:ea typeface="楷体_GB2312" pitchFamily="49" charset="-122"/>
              </a:defRPr>
            </a:lvl5pPr>
            <a:lvl6pPr marL="2514600" indent="-228600" eaLnBrk="0" fontAlgn="base" hangingPunct="0">
              <a:spcBef>
                <a:spcPct val="0"/>
              </a:spcBef>
              <a:spcAft>
                <a:spcPct val="0"/>
              </a:spcAft>
              <a:defRPr kumimoji="1">
                <a:solidFill>
                  <a:srgbClr val="000000"/>
                </a:solidFill>
                <a:latin typeface="Times New Roman" pitchFamily="18" charset="0"/>
                <a:ea typeface="楷体_GB2312" pitchFamily="49" charset="-122"/>
              </a:defRPr>
            </a:lvl6pPr>
            <a:lvl7pPr marL="2971800" indent="-228600" eaLnBrk="0" fontAlgn="base" hangingPunct="0">
              <a:spcBef>
                <a:spcPct val="0"/>
              </a:spcBef>
              <a:spcAft>
                <a:spcPct val="0"/>
              </a:spcAft>
              <a:defRPr kumimoji="1">
                <a:solidFill>
                  <a:srgbClr val="000000"/>
                </a:solidFill>
                <a:latin typeface="Times New Roman" pitchFamily="18" charset="0"/>
                <a:ea typeface="楷体_GB2312" pitchFamily="49" charset="-122"/>
              </a:defRPr>
            </a:lvl7pPr>
            <a:lvl8pPr marL="3429000" indent="-228600" eaLnBrk="0" fontAlgn="base" hangingPunct="0">
              <a:spcBef>
                <a:spcPct val="0"/>
              </a:spcBef>
              <a:spcAft>
                <a:spcPct val="0"/>
              </a:spcAft>
              <a:defRPr kumimoji="1">
                <a:solidFill>
                  <a:srgbClr val="000000"/>
                </a:solidFill>
                <a:latin typeface="Times New Roman" pitchFamily="18" charset="0"/>
                <a:ea typeface="楷体_GB2312" pitchFamily="49" charset="-122"/>
              </a:defRPr>
            </a:lvl8pPr>
            <a:lvl9pPr marL="3886200" indent="-228600" eaLnBrk="0" fontAlgn="base" hangingPunct="0">
              <a:spcBef>
                <a:spcPct val="0"/>
              </a:spcBef>
              <a:spcAft>
                <a:spcPct val="0"/>
              </a:spcAft>
              <a:defRPr kumimoji="1">
                <a:solidFill>
                  <a:srgbClr val="000000"/>
                </a:solidFill>
                <a:latin typeface="Times New Roman" pitchFamily="18" charset="0"/>
                <a:ea typeface="楷体_GB2312" pitchFamily="49" charset="-122"/>
              </a:defRPr>
            </a:lvl9pPr>
          </a:lstStyle>
          <a:p>
            <a:r>
              <a:rPr lang="zh-CN" altLang="en-US" sz="2000"/>
              <a:t>间接光照</a:t>
            </a:r>
            <a:endParaRPr lang="en-US" sz="2000"/>
          </a:p>
        </p:txBody>
      </p:sp>
      <p:sp>
        <p:nvSpPr>
          <p:cNvPr id="63494" name="TextBox 6"/>
          <p:cNvSpPr txBox="1">
            <a:spLocks noChangeArrowheads="1"/>
          </p:cNvSpPr>
          <p:nvPr/>
        </p:nvSpPr>
        <p:spPr bwMode="auto">
          <a:xfrm>
            <a:off x="5956300" y="2084388"/>
            <a:ext cx="417513"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a:solidFill>
                  <a:srgbClr val="000000"/>
                </a:solidFill>
                <a:latin typeface="Times New Roman" pitchFamily="18" charset="0"/>
                <a:ea typeface="楷体_GB2312" pitchFamily="49" charset="-122"/>
              </a:defRPr>
            </a:lvl1pPr>
            <a:lvl2pPr marL="742950" indent="-285750">
              <a:defRPr kumimoji="1">
                <a:solidFill>
                  <a:srgbClr val="000000"/>
                </a:solidFill>
                <a:latin typeface="Times New Roman" pitchFamily="18" charset="0"/>
                <a:ea typeface="楷体_GB2312" pitchFamily="49" charset="-122"/>
              </a:defRPr>
            </a:lvl2pPr>
            <a:lvl3pPr marL="1143000" indent="-228600">
              <a:defRPr kumimoji="1">
                <a:solidFill>
                  <a:srgbClr val="000000"/>
                </a:solidFill>
                <a:latin typeface="Times New Roman" pitchFamily="18" charset="0"/>
                <a:ea typeface="楷体_GB2312" pitchFamily="49" charset="-122"/>
              </a:defRPr>
            </a:lvl3pPr>
            <a:lvl4pPr marL="1600200" indent="-228600">
              <a:defRPr kumimoji="1">
                <a:solidFill>
                  <a:srgbClr val="000000"/>
                </a:solidFill>
                <a:latin typeface="Times New Roman" pitchFamily="18" charset="0"/>
                <a:ea typeface="楷体_GB2312" pitchFamily="49" charset="-122"/>
              </a:defRPr>
            </a:lvl4pPr>
            <a:lvl5pPr marL="2057400" indent="-228600">
              <a:defRPr kumimoji="1">
                <a:solidFill>
                  <a:srgbClr val="000000"/>
                </a:solidFill>
                <a:latin typeface="Times New Roman" pitchFamily="18" charset="0"/>
                <a:ea typeface="楷体_GB2312" pitchFamily="49" charset="-122"/>
              </a:defRPr>
            </a:lvl5pPr>
            <a:lvl6pPr marL="2514600" indent="-228600" eaLnBrk="0" fontAlgn="base" hangingPunct="0">
              <a:spcBef>
                <a:spcPct val="0"/>
              </a:spcBef>
              <a:spcAft>
                <a:spcPct val="0"/>
              </a:spcAft>
              <a:defRPr kumimoji="1">
                <a:solidFill>
                  <a:srgbClr val="000000"/>
                </a:solidFill>
                <a:latin typeface="Times New Roman" pitchFamily="18" charset="0"/>
                <a:ea typeface="楷体_GB2312" pitchFamily="49" charset="-122"/>
              </a:defRPr>
            </a:lvl6pPr>
            <a:lvl7pPr marL="2971800" indent="-228600" eaLnBrk="0" fontAlgn="base" hangingPunct="0">
              <a:spcBef>
                <a:spcPct val="0"/>
              </a:spcBef>
              <a:spcAft>
                <a:spcPct val="0"/>
              </a:spcAft>
              <a:defRPr kumimoji="1">
                <a:solidFill>
                  <a:srgbClr val="000000"/>
                </a:solidFill>
                <a:latin typeface="Times New Roman" pitchFamily="18" charset="0"/>
                <a:ea typeface="楷体_GB2312" pitchFamily="49" charset="-122"/>
              </a:defRPr>
            </a:lvl7pPr>
            <a:lvl8pPr marL="3429000" indent="-228600" eaLnBrk="0" fontAlgn="base" hangingPunct="0">
              <a:spcBef>
                <a:spcPct val="0"/>
              </a:spcBef>
              <a:spcAft>
                <a:spcPct val="0"/>
              </a:spcAft>
              <a:defRPr kumimoji="1">
                <a:solidFill>
                  <a:srgbClr val="000000"/>
                </a:solidFill>
                <a:latin typeface="Times New Roman" pitchFamily="18" charset="0"/>
                <a:ea typeface="楷体_GB2312" pitchFamily="49" charset="-122"/>
              </a:defRPr>
            </a:lvl8pPr>
            <a:lvl9pPr marL="3886200" indent="-228600" eaLnBrk="0" fontAlgn="base" hangingPunct="0">
              <a:spcBef>
                <a:spcPct val="0"/>
              </a:spcBef>
              <a:spcAft>
                <a:spcPct val="0"/>
              </a:spcAft>
              <a:defRPr kumimoji="1">
                <a:solidFill>
                  <a:srgbClr val="000000"/>
                </a:solidFill>
                <a:latin typeface="Times New Roman" pitchFamily="18" charset="0"/>
                <a:ea typeface="楷体_GB2312" pitchFamily="49" charset="-122"/>
              </a:defRPr>
            </a:lvl9pPr>
          </a:lstStyle>
          <a:p>
            <a:r>
              <a:rPr lang="en-US" altLang="zh-CN" sz="6000"/>
              <a:t>=</a:t>
            </a:r>
          </a:p>
        </p:txBody>
      </p:sp>
      <p:pic>
        <p:nvPicPr>
          <p:cNvPr id="63495" name="Picture 2" descr="C:\Users\Evan\Desktop\direct vs global\direc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9263" y="2874963"/>
            <a:ext cx="1925637" cy="192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496" name="Picture 3" descr="C:\Users\Evan\Desktop\direct vs global\indirect.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25863" y="2895600"/>
            <a:ext cx="1925637" cy="1925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497" name="Picture 4" descr="C:\Users\Evan\Desktop\direct vs global\total.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45275" y="2855913"/>
            <a:ext cx="1965325" cy="196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3498" name="Group 10"/>
          <p:cNvGrpSpPr>
            <a:grpSpLocks/>
          </p:cNvGrpSpPr>
          <p:nvPr/>
        </p:nvGrpSpPr>
        <p:grpSpPr bwMode="auto">
          <a:xfrm>
            <a:off x="3900488" y="1304925"/>
            <a:ext cx="1435100" cy="939800"/>
            <a:chOff x="3381361" y="1675798"/>
            <a:chExt cx="2285043" cy="1497131"/>
          </a:xfrm>
        </p:grpSpPr>
        <p:grpSp>
          <p:nvGrpSpPr>
            <p:cNvPr id="63524" name="Group 11"/>
            <p:cNvGrpSpPr>
              <a:grpSpLocks/>
            </p:cNvGrpSpPr>
            <p:nvPr/>
          </p:nvGrpSpPr>
          <p:grpSpPr bwMode="auto">
            <a:xfrm rot="2700000">
              <a:off x="3359263" y="1697896"/>
              <a:ext cx="672845" cy="628650"/>
              <a:chOff x="2825960" y="1676400"/>
              <a:chExt cx="1060240" cy="990600"/>
            </a:xfrm>
          </p:grpSpPr>
          <p:sp>
            <p:nvSpPr>
              <p:cNvPr id="19" name="Arc 18"/>
              <p:cNvSpPr/>
              <p:nvPr/>
            </p:nvSpPr>
            <p:spPr>
              <a:xfrm>
                <a:off x="2825060" y="1673904"/>
                <a:ext cx="992263" cy="991777"/>
              </a:xfrm>
              <a:prstGeom prst="arc">
                <a:avLst>
                  <a:gd name="adj1" fmla="val 20055471"/>
                  <a:gd name="adj2" fmla="val 1500785"/>
                </a:avLst>
              </a:prstGeom>
              <a:ln w="28575"/>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cxnSp>
            <p:nvCxnSpPr>
              <p:cNvPr id="20" name="Straight Connector 19"/>
              <p:cNvCxnSpPr/>
              <p:nvPr/>
            </p:nvCxnSpPr>
            <p:spPr>
              <a:xfrm flipV="1">
                <a:off x="3350068" y="1899181"/>
                <a:ext cx="533988" cy="27084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3348658" y="2172958"/>
                <a:ext cx="533988" cy="266865"/>
              </a:xfrm>
              <a:prstGeom prst="line">
                <a:avLst/>
              </a:prstGeom>
              <a:ln w="28575"/>
            </p:spPr>
            <p:style>
              <a:lnRef idx="1">
                <a:schemeClr val="accent1"/>
              </a:lnRef>
              <a:fillRef idx="0">
                <a:schemeClr val="accent1"/>
              </a:fillRef>
              <a:effectRef idx="0">
                <a:schemeClr val="accent1"/>
              </a:effectRef>
              <a:fontRef idx="minor">
                <a:schemeClr val="tx1"/>
              </a:fontRef>
            </p:style>
          </p:cxnSp>
        </p:grpSp>
        <p:pic>
          <p:nvPicPr>
            <p:cNvPr id="63525" name="Picture 5" descr="C:\Users\Evan\AppData\Local\Microsoft\Windows\Temporary Internet Files\Content.IE5\8EMIFYET\MC900205622[1].wmf"/>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334000" y="2305050"/>
              <a:ext cx="332404" cy="530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4" name="Straight Arrow Connector 13"/>
            <p:cNvCxnSpPr/>
            <p:nvPr/>
          </p:nvCxnSpPr>
          <p:spPr>
            <a:xfrm flipH="1" flipV="1">
              <a:off x="4991507" y="1751666"/>
              <a:ext cx="341241" cy="526019"/>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H="1">
              <a:off x="4124506" y="3172929"/>
              <a:ext cx="576316" cy="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H="1" flipV="1">
              <a:off x="3929872" y="2257454"/>
              <a:ext cx="482792" cy="915475"/>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flipH="1">
              <a:off x="4700822" y="1751666"/>
              <a:ext cx="578843" cy="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H="1">
              <a:off x="4412664" y="1751666"/>
              <a:ext cx="578843" cy="1421263"/>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63499" name="Group 21"/>
          <p:cNvGrpSpPr>
            <a:grpSpLocks/>
          </p:cNvGrpSpPr>
          <p:nvPr/>
        </p:nvGrpSpPr>
        <p:grpSpPr bwMode="auto">
          <a:xfrm>
            <a:off x="695325" y="1268413"/>
            <a:ext cx="1435100" cy="955675"/>
            <a:chOff x="447603" y="1675800"/>
            <a:chExt cx="2285043" cy="1521962"/>
          </a:xfrm>
        </p:grpSpPr>
        <p:grpSp>
          <p:nvGrpSpPr>
            <p:cNvPr id="63516" name="Group 22"/>
            <p:cNvGrpSpPr>
              <a:grpSpLocks/>
            </p:cNvGrpSpPr>
            <p:nvPr/>
          </p:nvGrpSpPr>
          <p:grpSpPr bwMode="auto">
            <a:xfrm rot="2700000">
              <a:off x="425505" y="1697898"/>
              <a:ext cx="672845" cy="628650"/>
              <a:chOff x="2825960" y="1676400"/>
              <a:chExt cx="1060240" cy="990600"/>
            </a:xfrm>
          </p:grpSpPr>
          <p:sp>
            <p:nvSpPr>
              <p:cNvPr id="28" name="Arc 27"/>
              <p:cNvSpPr/>
              <p:nvPr/>
            </p:nvSpPr>
            <p:spPr>
              <a:xfrm>
                <a:off x="2825108" y="1673790"/>
                <a:ext cx="991962" cy="991779"/>
              </a:xfrm>
              <a:prstGeom prst="arc">
                <a:avLst>
                  <a:gd name="adj1" fmla="val 20055471"/>
                  <a:gd name="adj2" fmla="val 1500785"/>
                </a:avLst>
              </a:prstGeom>
              <a:ln w="28575"/>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cxnSp>
            <p:nvCxnSpPr>
              <p:cNvPr id="29" name="Straight Connector 28"/>
              <p:cNvCxnSpPr/>
              <p:nvPr/>
            </p:nvCxnSpPr>
            <p:spPr>
              <a:xfrm flipV="1">
                <a:off x="3349956" y="1899065"/>
                <a:ext cx="533828" cy="27084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3348549" y="2172846"/>
                <a:ext cx="533828" cy="266863"/>
              </a:xfrm>
              <a:prstGeom prst="line">
                <a:avLst/>
              </a:prstGeom>
              <a:ln w="28575"/>
            </p:spPr>
            <p:style>
              <a:lnRef idx="1">
                <a:schemeClr val="accent1"/>
              </a:lnRef>
              <a:fillRef idx="0">
                <a:schemeClr val="accent1"/>
              </a:fillRef>
              <a:effectRef idx="0">
                <a:schemeClr val="accent1"/>
              </a:effectRef>
              <a:fontRef idx="minor">
                <a:schemeClr val="tx1"/>
              </a:fontRef>
            </p:style>
          </p:cxnSp>
        </p:grpSp>
        <p:pic>
          <p:nvPicPr>
            <p:cNvPr id="63517" name="Picture 5" descr="C:\Users\Evan\AppData\Local\Microsoft\Windows\Temporary Internet Files\Content.IE5\8EMIFYET\MC900205622[1].wmf"/>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400242" y="2305052"/>
              <a:ext cx="332404" cy="530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5" name="Straight Connector 24"/>
            <p:cNvCxnSpPr/>
            <p:nvPr/>
          </p:nvCxnSpPr>
          <p:spPr>
            <a:xfrm flipH="1">
              <a:off x="1190748" y="3172480"/>
              <a:ext cx="576316" cy="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flipH="1" flipV="1">
              <a:off x="996115" y="2257280"/>
              <a:ext cx="482790" cy="915200"/>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a:off x="1456157" y="2631451"/>
              <a:ext cx="882167" cy="566311"/>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63500" name="Group 30"/>
          <p:cNvGrpSpPr>
            <a:grpSpLocks/>
          </p:cNvGrpSpPr>
          <p:nvPr/>
        </p:nvGrpSpPr>
        <p:grpSpPr bwMode="auto">
          <a:xfrm>
            <a:off x="6904038" y="1304925"/>
            <a:ext cx="1435100" cy="939800"/>
            <a:chOff x="6291749" y="1675799"/>
            <a:chExt cx="2285043" cy="1497131"/>
          </a:xfrm>
        </p:grpSpPr>
        <p:grpSp>
          <p:nvGrpSpPr>
            <p:cNvPr id="63505" name="Group 31"/>
            <p:cNvGrpSpPr>
              <a:grpSpLocks/>
            </p:cNvGrpSpPr>
            <p:nvPr/>
          </p:nvGrpSpPr>
          <p:grpSpPr bwMode="auto">
            <a:xfrm rot="2700000">
              <a:off x="6269651" y="1697897"/>
              <a:ext cx="672845" cy="628650"/>
              <a:chOff x="2825960" y="1676400"/>
              <a:chExt cx="1060240" cy="990600"/>
            </a:xfrm>
          </p:grpSpPr>
          <p:sp>
            <p:nvSpPr>
              <p:cNvPr id="40" name="Arc 39"/>
              <p:cNvSpPr/>
              <p:nvPr/>
            </p:nvSpPr>
            <p:spPr>
              <a:xfrm>
                <a:off x="2825060" y="1673904"/>
                <a:ext cx="992263" cy="991777"/>
              </a:xfrm>
              <a:prstGeom prst="arc">
                <a:avLst>
                  <a:gd name="adj1" fmla="val 20055471"/>
                  <a:gd name="adj2" fmla="val 1500785"/>
                </a:avLst>
              </a:prstGeom>
              <a:ln w="28575"/>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cxnSp>
            <p:nvCxnSpPr>
              <p:cNvPr id="41" name="Straight Connector 40"/>
              <p:cNvCxnSpPr/>
              <p:nvPr/>
            </p:nvCxnSpPr>
            <p:spPr>
              <a:xfrm flipV="1">
                <a:off x="3350068" y="1899181"/>
                <a:ext cx="533988" cy="270847"/>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3348658" y="2172958"/>
                <a:ext cx="533988" cy="266865"/>
              </a:xfrm>
              <a:prstGeom prst="line">
                <a:avLst/>
              </a:prstGeom>
              <a:ln w="28575"/>
            </p:spPr>
            <p:style>
              <a:lnRef idx="1">
                <a:schemeClr val="accent1"/>
              </a:lnRef>
              <a:fillRef idx="0">
                <a:schemeClr val="accent1"/>
              </a:fillRef>
              <a:effectRef idx="0">
                <a:schemeClr val="accent1"/>
              </a:effectRef>
              <a:fontRef idx="minor">
                <a:schemeClr val="tx1"/>
              </a:fontRef>
            </p:style>
          </p:cxnSp>
        </p:grpSp>
        <p:pic>
          <p:nvPicPr>
            <p:cNvPr id="63506" name="Picture 5" descr="C:\Users\Evan\AppData\Local\Microsoft\Windows\Temporary Internet Files\Content.IE5\8EMIFYET\MC900205622[1].wmf"/>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244388" y="2305051"/>
              <a:ext cx="332404" cy="5307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4" name="Straight Arrow Connector 33"/>
            <p:cNvCxnSpPr/>
            <p:nvPr/>
          </p:nvCxnSpPr>
          <p:spPr>
            <a:xfrm flipH="1" flipV="1">
              <a:off x="7901895" y="1751667"/>
              <a:ext cx="341241" cy="526019"/>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flipH="1">
              <a:off x="7034894" y="3172930"/>
              <a:ext cx="576316" cy="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flipH="1" flipV="1">
              <a:off x="6840260" y="2257455"/>
              <a:ext cx="482792" cy="915475"/>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flipH="1">
              <a:off x="7611210" y="1751667"/>
              <a:ext cx="578843" cy="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flipH="1">
              <a:off x="7323052" y="1751667"/>
              <a:ext cx="578843" cy="1421263"/>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flipH="1">
              <a:off x="7310412" y="2601390"/>
              <a:ext cx="879640" cy="566482"/>
            </a:xfrm>
            <a:prstGeom prst="straightConnector1">
              <a:avLst/>
            </a:prstGeom>
            <a:ln w="57150">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63501" name="TextBox 42"/>
          <p:cNvSpPr txBox="1">
            <a:spLocks noChangeArrowheads="1"/>
          </p:cNvSpPr>
          <p:nvPr/>
        </p:nvSpPr>
        <p:spPr bwMode="auto">
          <a:xfrm>
            <a:off x="7015163" y="2382838"/>
            <a:ext cx="15954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kumimoji="1">
                <a:solidFill>
                  <a:srgbClr val="000000"/>
                </a:solidFill>
                <a:latin typeface="Times New Roman" pitchFamily="18" charset="0"/>
                <a:ea typeface="楷体_GB2312" pitchFamily="49" charset="-122"/>
              </a:defRPr>
            </a:lvl1pPr>
            <a:lvl2pPr marL="742950" indent="-285750">
              <a:defRPr kumimoji="1">
                <a:solidFill>
                  <a:srgbClr val="000000"/>
                </a:solidFill>
                <a:latin typeface="Times New Roman" pitchFamily="18" charset="0"/>
                <a:ea typeface="楷体_GB2312" pitchFamily="49" charset="-122"/>
              </a:defRPr>
            </a:lvl2pPr>
            <a:lvl3pPr marL="1143000" indent="-228600">
              <a:defRPr kumimoji="1">
                <a:solidFill>
                  <a:srgbClr val="000000"/>
                </a:solidFill>
                <a:latin typeface="Times New Roman" pitchFamily="18" charset="0"/>
                <a:ea typeface="楷体_GB2312" pitchFamily="49" charset="-122"/>
              </a:defRPr>
            </a:lvl3pPr>
            <a:lvl4pPr marL="1600200" indent="-228600">
              <a:defRPr kumimoji="1">
                <a:solidFill>
                  <a:srgbClr val="000000"/>
                </a:solidFill>
                <a:latin typeface="Times New Roman" pitchFamily="18" charset="0"/>
                <a:ea typeface="楷体_GB2312" pitchFamily="49" charset="-122"/>
              </a:defRPr>
            </a:lvl4pPr>
            <a:lvl5pPr marL="2057400" indent="-228600">
              <a:defRPr kumimoji="1">
                <a:solidFill>
                  <a:srgbClr val="000000"/>
                </a:solidFill>
                <a:latin typeface="Times New Roman" pitchFamily="18" charset="0"/>
                <a:ea typeface="楷体_GB2312" pitchFamily="49" charset="-122"/>
              </a:defRPr>
            </a:lvl5pPr>
            <a:lvl6pPr marL="2514600" indent="-228600" eaLnBrk="0" fontAlgn="base" hangingPunct="0">
              <a:spcBef>
                <a:spcPct val="0"/>
              </a:spcBef>
              <a:spcAft>
                <a:spcPct val="0"/>
              </a:spcAft>
              <a:defRPr kumimoji="1">
                <a:solidFill>
                  <a:srgbClr val="000000"/>
                </a:solidFill>
                <a:latin typeface="Times New Roman" pitchFamily="18" charset="0"/>
                <a:ea typeface="楷体_GB2312" pitchFamily="49" charset="-122"/>
              </a:defRPr>
            </a:lvl6pPr>
            <a:lvl7pPr marL="2971800" indent="-228600" eaLnBrk="0" fontAlgn="base" hangingPunct="0">
              <a:spcBef>
                <a:spcPct val="0"/>
              </a:spcBef>
              <a:spcAft>
                <a:spcPct val="0"/>
              </a:spcAft>
              <a:defRPr kumimoji="1">
                <a:solidFill>
                  <a:srgbClr val="000000"/>
                </a:solidFill>
                <a:latin typeface="Times New Roman" pitchFamily="18" charset="0"/>
                <a:ea typeface="楷体_GB2312" pitchFamily="49" charset="-122"/>
              </a:defRPr>
            </a:lvl7pPr>
            <a:lvl8pPr marL="3429000" indent="-228600" eaLnBrk="0" fontAlgn="base" hangingPunct="0">
              <a:spcBef>
                <a:spcPct val="0"/>
              </a:spcBef>
              <a:spcAft>
                <a:spcPct val="0"/>
              </a:spcAft>
              <a:defRPr kumimoji="1">
                <a:solidFill>
                  <a:srgbClr val="000000"/>
                </a:solidFill>
                <a:latin typeface="Times New Roman" pitchFamily="18" charset="0"/>
                <a:ea typeface="楷体_GB2312" pitchFamily="49" charset="-122"/>
              </a:defRPr>
            </a:lvl8pPr>
            <a:lvl9pPr marL="3886200" indent="-228600" eaLnBrk="0" fontAlgn="base" hangingPunct="0">
              <a:spcBef>
                <a:spcPct val="0"/>
              </a:spcBef>
              <a:spcAft>
                <a:spcPct val="0"/>
              </a:spcAft>
              <a:defRPr kumimoji="1">
                <a:solidFill>
                  <a:srgbClr val="000000"/>
                </a:solidFill>
                <a:latin typeface="Times New Roman" pitchFamily="18" charset="0"/>
                <a:ea typeface="楷体_GB2312" pitchFamily="49" charset="-122"/>
              </a:defRPr>
            </a:lvl9pPr>
          </a:lstStyle>
          <a:p>
            <a:r>
              <a:rPr lang="zh-CN" altLang="en-US" sz="2000"/>
              <a:t>全局光照</a:t>
            </a:r>
            <a:endParaRPr lang="en-US" sz="2000"/>
          </a:p>
        </p:txBody>
      </p:sp>
      <p:pic>
        <p:nvPicPr>
          <p:cNvPr id="63502" name="Picture 2" descr="C:\Users\Evan\Desktop\direct vs global\Eggs_Direct.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9263" y="5248275"/>
            <a:ext cx="1920875" cy="144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03" name="Picture 3" descr="C:\Users\Evan\Desktop\direct vs global\Eggs_Global.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08400" y="5229225"/>
            <a:ext cx="1943100" cy="1466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504" name="Picture 4" descr="C:\Users\Evan\Desktop\direct vs global\Eggs_Scene.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645275" y="5229225"/>
            <a:ext cx="1857375" cy="1401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random/>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5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6788" y="4149725"/>
            <a:ext cx="3389312" cy="2381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64515" name="Rectangle 3"/>
          <p:cNvSpPr>
            <a:spLocks noGrp="1" noChangeArrowheads="1"/>
          </p:cNvSpPr>
          <p:nvPr>
            <p:ph type="title"/>
          </p:nvPr>
        </p:nvSpPr>
        <p:spPr>
          <a:xfrm>
            <a:off x="457200" y="739775"/>
            <a:ext cx="8229600" cy="708025"/>
          </a:xfrm>
        </p:spPr>
        <p:txBody>
          <a:bodyPr/>
          <a:lstStyle/>
          <a:p>
            <a:pPr eaLnBrk="1" hangingPunct="1"/>
            <a:r>
              <a:rPr lang="en-US" altLang="zh-CN" sz="4000" b="1" smtClean="0">
                <a:solidFill>
                  <a:schemeClr val="tx1"/>
                </a:solidFill>
                <a:ea typeface="华文中宋" pitchFamily="2" charset="-122"/>
              </a:rPr>
              <a:t>Whitted</a:t>
            </a:r>
            <a:r>
              <a:rPr lang="zh-CN" altLang="en-US" sz="4000" b="1" smtClean="0">
                <a:solidFill>
                  <a:schemeClr val="tx1"/>
                </a:solidFill>
                <a:ea typeface="华文中宋" pitchFamily="2" charset="-122"/>
              </a:rPr>
              <a:t>模型</a:t>
            </a:r>
          </a:p>
        </p:txBody>
      </p:sp>
      <p:sp>
        <p:nvSpPr>
          <p:cNvPr id="64516" name="Text Box 4"/>
          <p:cNvSpPr txBox="1">
            <a:spLocks noChangeArrowheads="1"/>
          </p:cNvSpPr>
          <p:nvPr/>
        </p:nvSpPr>
        <p:spPr bwMode="auto">
          <a:xfrm>
            <a:off x="557213" y="1606550"/>
            <a:ext cx="6391275" cy="573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a:solidFill>
                  <a:srgbClr val="000000"/>
                </a:solidFill>
                <a:latin typeface="Times New Roman" pitchFamily="18" charset="0"/>
                <a:ea typeface="楷体_GB2312" pitchFamily="49" charset="-122"/>
              </a:defRPr>
            </a:lvl1pPr>
            <a:lvl2pPr marL="742950" indent="-285750">
              <a:defRPr kumimoji="1">
                <a:solidFill>
                  <a:srgbClr val="000000"/>
                </a:solidFill>
                <a:latin typeface="Times New Roman" pitchFamily="18" charset="0"/>
                <a:ea typeface="楷体_GB2312" pitchFamily="49" charset="-122"/>
              </a:defRPr>
            </a:lvl2pPr>
            <a:lvl3pPr marL="1143000" indent="-228600">
              <a:defRPr kumimoji="1">
                <a:solidFill>
                  <a:srgbClr val="000000"/>
                </a:solidFill>
                <a:latin typeface="Times New Roman" pitchFamily="18" charset="0"/>
                <a:ea typeface="楷体_GB2312" pitchFamily="49" charset="-122"/>
              </a:defRPr>
            </a:lvl3pPr>
            <a:lvl4pPr marL="1600200" indent="-228600">
              <a:defRPr kumimoji="1">
                <a:solidFill>
                  <a:srgbClr val="000000"/>
                </a:solidFill>
                <a:latin typeface="Times New Roman" pitchFamily="18" charset="0"/>
                <a:ea typeface="楷体_GB2312" pitchFamily="49" charset="-122"/>
              </a:defRPr>
            </a:lvl4pPr>
            <a:lvl5pPr marL="2057400" indent="-228600">
              <a:defRPr kumimoji="1">
                <a:solidFill>
                  <a:srgbClr val="000000"/>
                </a:solidFill>
                <a:latin typeface="Times New Roman" pitchFamily="18" charset="0"/>
                <a:ea typeface="楷体_GB2312" pitchFamily="49" charset="-122"/>
              </a:defRPr>
            </a:lvl5pPr>
            <a:lvl6pPr marL="2514600" indent="-228600" eaLnBrk="0" fontAlgn="base" hangingPunct="0">
              <a:spcBef>
                <a:spcPct val="0"/>
              </a:spcBef>
              <a:spcAft>
                <a:spcPct val="0"/>
              </a:spcAft>
              <a:defRPr kumimoji="1">
                <a:solidFill>
                  <a:srgbClr val="000000"/>
                </a:solidFill>
                <a:latin typeface="Times New Roman" pitchFamily="18" charset="0"/>
                <a:ea typeface="楷体_GB2312" pitchFamily="49" charset="-122"/>
              </a:defRPr>
            </a:lvl6pPr>
            <a:lvl7pPr marL="2971800" indent="-228600" eaLnBrk="0" fontAlgn="base" hangingPunct="0">
              <a:spcBef>
                <a:spcPct val="0"/>
              </a:spcBef>
              <a:spcAft>
                <a:spcPct val="0"/>
              </a:spcAft>
              <a:defRPr kumimoji="1">
                <a:solidFill>
                  <a:srgbClr val="000000"/>
                </a:solidFill>
                <a:latin typeface="Times New Roman" pitchFamily="18" charset="0"/>
                <a:ea typeface="楷体_GB2312" pitchFamily="49" charset="-122"/>
              </a:defRPr>
            </a:lvl7pPr>
            <a:lvl8pPr marL="3429000" indent="-228600" eaLnBrk="0" fontAlgn="base" hangingPunct="0">
              <a:spcBef>
                <a:spcPct val="0"/>
              </a:spcBef>
              <a:spcAft>
                <a:spcPct val="0"/>
              </a:spcAft>
              <a:defRPr kumimoji="1">
                <a:solidFill>
                  <a:srgbClr val="000000"/>
                </a:solidFill>
                <a:latin typeface="Times New Roman" pitchFamily="18" charset="0"/>
                <a:ea typeface="楷体_GB2312" pitchFamily="49" charset="-122"/>
              </a:defRPr>
            </a:lvl8pPr>
            <a:lvl9pPr marL="3886200" indent="-228600" eaLnBrk="0" fontAlgn="base" hangingPunct="0">
              <a:spcBef>
                <a:spcPct val="0"/>
              </a:spcBef>
              <a:spcAft>
                <a:spcPct val="0"/>
              </a:spcAft>
              <a:defRPr kumimoji="1">
                <a:solidFill>
                  <a:srgbClr val="000000"/>
                </a:solidFill>
                <a:latin typeface="Times New Roman" pitchFamily="18" charset="0"/>
                <a:ea typeface="楷体_GB2312" pitchFamily="49" charset="-122"/>
              </a:defRPr>
            </a:lvl9pPr>
          </a:lstStyle>
          <a:p>
            <a:pPr eaLnBrk="1" hangingPunct="1">
              <a:lnSpc>
                <a:spcPct val="130000"/>
              </a:lnSpc>
              <a:buSzPct val="80000"/>
            </a:pPr>
            <a:r>
              <a:rPr kumimoji="0" lang="zh-CN" altLang="en-US" sz="2400">
                <a:solidFill>
                  <a:schemeClr val="tx1"/>
                </a:solidFill>
                <a:latin typeface="华文中宋" pitchFamily="2" charset="-122"/>
                <a:ea typeface="华文中宋" pitchFamily="2" charset="-122"/>
              </a:rPr>
              <a:t>物体表面某点</a:t>
            </a:r>
            <a:r>
              <a:rPr kumimoji="0" lang="en-US" altLang="en-US" sz="2400">
                <a:solidFill>
                  <a:schemeClr val="tx1"/>
                </a:solidFill>
                <a:latin typeface="华文中宋" pitchFamily="2" charset="-122"/>
                <a:ea typeface="华文中宋" pitchFamily="2" charset="-122"/>
              </a:rPr>
              <a:t>P</a:t>
            </a:r>
            <a:r>
              <a:rPr kumimoji="0" lang="zh-CN" altLang="en-US" sz="2400">
                <a:solidFill>
                  <a:schemeClr val="tx1"/>
                </a:solidFill>
                <a:latin typeface="华文中宋" pitchFamily="2" charset="-122"/>
                <a:ea typeface="华文中宋" pitchFamily="2" charset="-122"/>
              </a:rPr>
              <a:t>的光亮度的贡献来自三个方面：</a:t>
            </a:r>
          </a:p>
        </p:txBody>
      </p:sp>
      <p:sp>
        <p:nvSpPr>
          <p:cNvPr id="64517" name="Text Box 5"/>
          <p:cNvSpPr txBox="1">
            <a:spLocks noChangeArrowheads="1"/>
          </p:cNvSpPr>
          <p:nvPr/>
        </p:nvSpPr>
        <p:spPr bwMode="auto">
          <a:xfrm>
            <a:off x="573088" y="2349500"/>
            <a:ext cx="563880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a:solidFill>
                  <a:srgbClr val="000000"/>
                </a:solidFill>
                <a:latin typeface="Times New Roman" pitchFamily="18" charset="0"/>
                <a:ea typeface="楷体_GB2312" pitchFamily="49" charset="-122"/>
              </a:defRPr>
            </a:lvl1pPr>
            <a:lvl2pPr marL="742950" indent="-285750">
              <a:defRPr kumimoji="1">
                <a:solidFill>
                  <a:srgbClr val="000000"/>
                </a:solidFill>
                <a:latin typeface="Times New Roman" pitchFamily="18" charset="0"/>
                <a:ea typeface="楷体_GB2312" pitchFamily="49" charset="-122"/>
              </a:defRPr>
            </a:lvl2pPr>
            <a:lvl3pPr marL="1143000" indent="-228600">
              <a:defRPr kumimoji="1">
                <a:solidFill>
                  <a:srgbClr val="000000"/>
                </a:solidFill>
                <a:latin typeface="Times New Roman" pitchFamily="18" charset="0"/>
                <a:ea typeface="楷体_GB2312" pitchFamily="49" charset="-122"/>
              </a:defRPr>
            </a:lvl3pPr>
            <a:lvl4pPr marL="1600200" indent="-228600">
              <a:defRPr kumimoji="1">
                <a:solidFill>
                  <a:srgbClr val="000000"/>
                </a:solidFill>
                <a:latin typeface="Times New Roman" pitchFamily="18" charset="0"/>
                <a:ea typeface="楷体_GB2312" pitchFamily="49" charset="-122"/>
              </a:defRPr>
            </a:lvl4pPr>
            <a:lvl5pPr marL="2057400" indent="-228600">
              <a:defRPr kumimoji="1">
                <a:solidFill>
                  <a:srgbClr val="000000"/>
                </a:solidFill>
                <a:latin typeface="Times New Roman" pitchFamily="18" charset="0"/>
                <a:ea typeface="楷体_GB2312" pitchFamily="49" charset="-122"/>
              </a:defRPr>
            </a:lvl5pPr>
            <a:lvl6pPr marL="2514600" indent="-228600" eaLnBrk="0" fontAlgn="base" hangingPunct="0">
              <a:spcBef>
                <a:spcPct val="0"/>
              </a:spcBef>
              <a:spcAft>
                <a:spcPct val="0"/>
              </a:spcAft>
              <a:defRPr kumimoji="1">
                <a:solidFill>
                  <a:srgbClr val="000000"/>
                </a:solidFill>
                <a:latin typeface="Times New Roman" pitchFamily="18" charset="0"/>
                <a:ea typeface="楷体_GB2312" pitchFamily="49" charset="-122"/>
              </a:defRPr>
            </a:lvl6pPr>
            <a:lvl7pPr marL="2971800" indent="-228600" eaLnBrk="0" fontAlgn="base" hangingPunct="0">
              <a:spcBef>
                <a:spcPct val="0"/>
              </a:spcBef>
              <a:spcAft>
                <a:spcPct val="0"/>
              </a:spcAft>
              <a:defRPr kumimoji="1">
                <a:solidFill>
                  <a:srgbClr val="000000"/>
                </a:solidFill>
                <a:latin typeface="Times New Roman" pitchFamily="18" charset="0"/>
                <a:ea typeface="楷体_GB2312" pitchFamily="49" charset="-122"/>
              </a:defRPr>
            </a:lvl7pPr>
            <a:lvl8pPr marL="3429000" indent="-228600" eaLnBrk="0" fontAlgn="base" hangingPunct="0">
              <a:spcBef>
                <a:spcPct val="0"/>
              </a:spcBef>
              <a:spcAft>
                <a:spcPct val="0"/>
              </a:spcAft>
              <a:defRPr kumimoji="1">
                <a:solidFill>
                  <a:srgbClr val="000000"/>
                </a:solidFill>
                <a:latin typeface="Times New Roman" pitchFamily="18" charset="0"/>
                <a:ea typeface="楷体_GB2312" pitchFamily="49" charset="-122"/>
              </a:defRPr>
            </a:lvl8pPr>
            <a:lvl9pPr marL="3886200" indent="-228600" eaLnBrk="0" fontAlgn="base" hangingPunct="0">
              <a:spcBef>
                <a:spcPct val="0"/>
              </a:spcBef>
              <a:spcAft>
                <a:spcPct val="0"/>
              </a:spcAft>
              <a:defRPr kumimoji="1">
                <a:solidFill>
                  <a:srgbClr val="000000"/>
                </a:solidFill>
                <a:latin typeface="Times New Roman" pitchFamily="18" charset="0"/>
                <a:ea typeface="楷体_GB2312" pitchFamily="49" charset="-122"/>
              </a:defRPr>
            </a:lvl9pPr>
          </a:lstStyle>
          <a:p>
            <a:pPr eaLnBrk="1" hangingPunct="1">
              <a:buSzPct val="80000"/>
              <a:buFont typeface="Wingdings" pitchFamily="2" charset="2"/>
              <a:buChar char="ü"/>
            </a:pPr>
            <a:r>
              <a:rPr kumimoji="0" lang="en-US" altLang="zh-CN" sz="2000">
                <a:solidFill>
                  <a:schemeClr val="tx1"/>
                </a:solidFill>
                <a:latin typeface="华文中宋" pitchFamily="2" charset="-122"/>
                <a:ea typeface="华文中宋" pitchFamily="2" charset="-122"/>
              </a:rPr>
              <a:t>  </a:t>
            </a:r>
            <a:r>
              <a:rPr kumimoji="0" lang="zh-CN" altLang="en-US" sz="2000" b="1">
                <a:solidFill>
                  <a:srgbClr val="FF0000"/>
                </a:solidFill>
                <a:latin typeface="华文中宋" pitchFamily="2" charset="-122"/>
                <a:ea typeface="华文中宋" pitchFamily="2" charset="-122"/>
              </a:rPr>
              <a:t>光源直接</a:t>
            </a:r>
            <a:r>
              <a:rPr kumimoji="0" lang="zh-CN" altLang="en-US" sz="2000">
                <a:solidFill>
                  <a:schemeClr val="tx1"/>
                </a:solidFill>
                <a:latin typeface="华文中宋" pitchFamily="2" charset="-122"/>
                <a:ea typeface="华文中宋" pitchFamily="2" charset="-122"/>
              </a:rPr>
              <a:t>：由光源</a:t>
            </a:r>
            <a:r>
              <a:rPr kumimoji="0" lang="zh-CN" altLang="en-US" sz="2000">
                <a:solidFill>
                  <a:srgbClr val="FF0000"/>
                </a:solidFill>
                <a:latin typeface="华文中宋" pitchFamily="2" charset="-122"/>
                <a:ea typeface="华文中宋" pitchFamily="2" charset="-122"/>
              </a:rPr>
              <a:t>直接照射</a:t>
            </a:r>
            <a:r>
              <a:rPr kumimoji="0" lang="zh-CN" altLang="en-US" sz="2000">
                <a:solidFill>
                  <a:schemeClr val="tx1"/>
                </a:solidFill>
                <a:latin typeface="华文中宋" pitchFamily="2" charset="-122"/>
                <a:ea typeface="华文中宋" pitchFamily="2" charset="-122"/>
              </a:rPr>
              <a:t>引起的反射光亮度</a:t>
            </a:r>
          </a:p>
        </p:txBody>
      </p:sp>
      <p:sp>
        <p:nvSpPr>
          <p:cNvPr id="64518" name="Text Box 6"/>
          <p:cNvSpPr txBox="1">
            <a:spLocks noChangeArrowheads="1"/>
          </p:cNvSpPr>
          <p:nvPr/>
        </p:nvSpPr>
        <p:spPr bwMode="auto">
          <a:xfrm>
            <a:off x="573088" y="2889250"/>
            <a:ext cx="7599362"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a:solidFill>
                  <a:srgbClr val="000000"/>
                </a:solidFill>
                <a:latin typeface="Times New Roman" pitchFamily="18" charset="0"/>
                <a:ea typeface="楷体_GB2312" pitchFamily="49" charset="-122"/>
              </a:defRPr>
            </a:lvl1pPr>
            <a:lvl2pPr marL="742950" indent="-285750">
              <a:defRPr kumimoji="1">
                <a:solidFill>
                  <a:srgbClr val="000000"/>
                </a:solidFill>
                <a:latin typeface="Times New Roman" pitchFamily="18" charset="0"/>
                <a:ea typeface="楷体_GB2312" pitchFamily="49" charset="-122"/>
              </a:defRPr>
            </a:lvl2pPr>
            <a:lvl3pPr marL="1143000" indent="-228600">
              <a:defRPr kumimoji="1">
                <a:solidFill>
                  <a:srgbClr val="000000"/>
                </a:solidFill>
                <a:latin typeface="Times New Roman" pitchFamily="18" charset="0"/>
                <a:ea typeface="楷体_GB2312" pitchFamily="49" charset="-122"/>
              </a:defRPr>
            </a:lvl3pPr>
            <a:lvl4pPr marL="1600200" indent="-228600">
              <a:defRPr kumimoji="1">
                <a:solidFill>
                  <a:srgbClr val="000000"/>
                </a:solidFill>
                <a:latin typeface="Times New Roman" pitchFamily="18" charset="0"/>
                <a:ea typeface="楷体_GB2312" pitchFamily="49" charset="-122"/>
              </a:defRPr>
            </a:lvl4pPr>
            <a:lvl5pPr marL="2057400" indent="-228600">
              <a:defRPr kumimoji="1">
                <a:solidFill>
                  <a:srgbClr val="000000"/>
                </a:solidFill>
                <a:latin typeface="Times New Roman" pitchFamily="18" charset="0"/>
                <a:ea typeface="楷体_GB2312" pitchFamily="49" charset="-122"/>
              </a:defRPr>
            </a:lvl5pPr>
            <a:lvl6pPr marL="2514600" indent="-228600" eaLnBrk="0" fontAlgn="base" hangingPunct="0">
              <a:spcBef>
                <a:spcPct val="0"/>
              </a:spcBef>
              <a:spcAft>
                <a:spcPct val="0"/>
              </a:spcAft>
              <a:defRPr kumimoji="1">
                <a:solidFill>
                  <a:srgbClr val="000000"/>
                </a:solidFill>
                <a:latin typeface="Times New Roman" pitchFamily="18" charset="0"/>
                <a:ea typeface="楷体_GB2312" pitchFamily="49" charset="-122"/>
              </a:defRPr>
            </a:lvl6pPr>
            <a:lvl7pPr marL="2971800" indent="-228600" eaLnBrk="0" fontAlgn="base" hangingPunct="0">
              <a:spcBef>
                <a:spcPct val="0"/>
              </a:spcBef>
              <a:spcAft>
                <a:spcPct val="0"/>
              </a:spcAft>
              <a:defRPr kumimoji="1">
                <a:solidFill>
                  <a:srgbClr val="000000"/>
                </a:solidFill>
                <a:latin typeface="Times New Roman" pitchFamily="18" charset="0"/>
                <a:ea typeface="楷体_GB2312" pitchFamily="49" charset="-122"/>
              </a:defRPr>
            </a:lvl7pPr>
            <a:lvl8pPr marL="3429000" indent="-228600" eaLnBrk="0" fontAlgn="base" hangingPunct="0">
              <a:spcBef>
                <a:spcPct val="0"/>
              </a:spcBef>
              <a:spcAft>
                <a:spcPct val="0"/>
              </a:spcAft>
              <a:defRPr kumimoji="1">
                <a:solidFill>
                  <a:srgbClr val="000000"/>
                </a:solidFill>
                <a:latin typeface="Times New Roman" pitchFamily="18" charset="0"/>
                <a:ea typeface="楷体_GB2312" pitchFamily="49" charset="-122"/>
              </a:defRPr>
            </a:lvl8pPr>
            <a:lvl9pPr marL="3886200" indent="-228600" eaLnBrk="0" fontAlgn="base" hangingPunct="0">
              <a:spcBef>
                <a:spcPct val="0"/>
              </a:spcBef>
              <a:spcAft>
                <a:spcPct val="0"/>
              </a:spcAft>
              <a:defRPr kumimoji="1">
                <a:solidFill>
                  <a:srgbClr val="000000"/>
                </a:solidFill>
                <a:latin typeface="Times New Roman" pitchFamily="18" charset="0"/>
                <a:ea typeface="楷体_GB2312" pitchFamily="49" charset="-122"/>
              </a:defRPr>
            </a:lvl9pPr>
          </a:lstStyle>
          <a:p>
            <a:pPr eaLnBrk="1" hangingPunct="1">
              <a:buSzPct val="80000"/>
              <a:buFont typeface="Wingdings" pitchFamily="2" charset="2"/>
              <a:buChar char="ü"/>
            </a:pPr>
            <a:r>
              <a:rPr kumimoji="0" lang="en-US" altLang="zh-CN" sz="2000">
                <a:solidFill>
                  <a:schemeClr val="tx1"/>
                </a:solidFill>
                <a:latin typeface="华文中宋" pitchFamily="2" charset="-122"/>
                <a:ea typeface="华文中宋" pitchFamily="2" charset="-122"/>
              </a:rPr>
              <a:t>  </a:t>
            </a:r>
            <a:r>
              <a:rPr kumimoji="0" lang="zh-CN" altLang="en-US" sz="2000" b="1">
                <a:solidFill>
                  <a:srgbClr val="FF0000"/>
                </a:solidFill>
                <a:latin typeface="华文中宋" pitchFamily="2" charset="-122"/>
                <a:ea typeface="华文中宋" pitchFamily="2" charset="-122"/>
              </a:rPr>
              <a:t>镜面反射</a:t>
            </a:r>
            <a:r>
              <a:rPr kumimoji="0" lang="zh-CN" altLang="en-US" sz="2000">
                <a:solidFill>
                  <a:schemeClr val="tx1"/>
                </a:solidFill>
                <a:latin typeface="华文中宋" pitchFamily="2" charset="-122"/>
                <a:ea typeface="华文中宋" pitchFamily="2" charset="-122"/>
              </a:rPr>
              <a:t>：镜面反射方向</a:t>
            </a:r>
            <a:r>
              <a:rPr kumimoji="0" lang="en-US" altLang="zh-CN" sz="2000">
                <a:solidFill>
                  <a:schemeClr val="tx1"/>
                </a:solidFill>
                <a:latin typeface="华文中宋" pitchFamily="2" charset="-122"/>
                <a:ea typeface="华文中宋" pitchFamily="2" charset="-122"/>
              </a:rPr>
              <a:t>R</a:t>
            </a:r>
            <a:r>
              <a:rPr kumimoji="0" lang="zh-CN" altLang="en-US" sz="2000">
                <a:solidFill>
                  <a:schemeClr val="tx1"/>
                </a:solidFill>
                <a:latin typeface="华文中宋" pitchFamily="2" charset="-122"/>
                <a:ea typeface="华文中宋" pitchFamily="2" charset="-122"/>
              </a:rPr>
              <a:t>的其他物体反射或折射来的光的亮度</a:t>
            </a:r>
            <a:r>
              <a:rPr kumimoji="0" lang="en-US" altLang="zh-CN" sz="2000">
                <a:solidFill>
                  <a:schemeClr val="tx1"/>
                </a:solidFill>
                <a:latin typeface="华文中宋" pitchFamily="2" charset="-122"/>
                <a:ea typeface="华文中宋" pitchFamily="2" charset="-122"/>
              </a:rPr>
              <a:t>;</a:t>
            </a:r>
            <a:endParaRPr kumimoji="0" lang="zh-CN" altLang="en-US" sz="2000">
              <a:solidFill>
                <a:schemeClr val="tx1"/>
              </a:solidFill>
              <a:latin typeface="华文中宋" pitchFamily="2" charset="-122"/>
              <a:ea typeface="华文中宋" pitchFamily="2" charset="-122"/>
            </a:endParaRPr>
          </a:p>
        </p:txBody>
      </p:sp>
      <p:sp>
        <p:nvSpPr>
          <p:cNvPr id="64519" name="Text Box 7"/>
          <p:cNvSpPr txBox="1">
            <a:spLocks noChangeArrowheads="1"/>
          </p:cNvSpPr>
          <p:nvPr/>
        </p:nvSpPr>
        <p:spPr bwMode="auto">
          <a:xfrm>
            <a:off x="539750" y="3357563"/>
            <a:ext cx="74168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a:solidFill>
                  <a:srgbClr val="000000"/>
                </a:solidFill>
                <a:latin typeface="Times New Roman" pitchFamily="18" charset="0"/>
                <a:ea typeface="楷体_GB2312" pitchFamily="49" charset="-122"/>
              </a:defRPr>
            </a:lvl1pPr>
            <a:lvl2pPr marL="742950" indent="-285750">
              <a:defRPr kumimoji="1">
                <a:solidFill>
                  <a:srgbClr val="000000"/>
                </a:solidFill>
                <a:latin typeface="Times New Roman" pitchFamily="18" charset="0"/>
                <a:ea typeface="楷体_GB2312" pitchFamily="49" charset="-122"/>
              </a:defRPr>
            </a:lvl2pPr>
            <a:lvl3pPr marL="1143000" indent="-228600">
              <a:defRPr kumimoji="1">
                <a:solidFill>
                  <a:srgbClr val="000000"/>
                </a:solidFill>
                <a:latin typeface="Times New Roman" pitchFamily="18" charset="0"/>
                <a:ea typeface="楷体_GB2312" pitchFamily="49" charset="-122"/>
              </a:defRPr>
            </a:lvl3pPr>
            <a:lvl4pPr marL="1600200" indent="-228600">
              <a:defRPr kumimoji="1">
                <a:solidFill>
                  <a:srgbClr val="000000"/>
                </a:solidFill>
                <a:latin typeface="Times New Roman" pitchFamily="18" charset="0"/>
                <a:ea typeface="楷体_GB2312" pitchFamily="49" charset="-122"/>
              </a:defRPr>
            </a:lvl4pPr>
            <a:lvl5pPr marL="2057400" indent="-228600">
              <a:defRPr kumimoji="1">
                <a:solidFill>
                  <a:srgbClr val="000000"/>
                </a:solidFill>
                <a:latin typeface="Times New Roman" pitchFamily="18" charset="0"/>
                <a:ea typeface="楷体_GB2312" pitchFamily="49" charset="-122"/>
              </a:defRPr>
            </a:lvl5pPr>
            <a:lvl6pPr marL="2514600" indent="-228600" eaLnBrk="0" fontAlgn="base" hangingPunct="0">
              <a:spcBef>
                <a:spcPct val="0"/>
              </a:spcBef>
              <a:spcAft>
                <a:spcPct val="0"/>
              </a:spcAft>
              <a:defRPr kumimoji="1">
                <a:solidFill>
                  <a:srgbClr val="000000"/>
                </a:solidFill>
                <a:latin typeface="Times New Roman" pitchFamily="18" charset="0"/>
                <a:ea typeface="楷体_GB2312" pitchFamily="49" charset="-122"/>
              </a:defRPr>
            </a:lvl6pPr>
            <a:lvl7pPr marL="2971800" indent="-228600" eaLnBrk="0" fontAlgn="base" hangingPunct="0">
              <a:spcBef>
                <a:spcPct val="0"/>
              </a:spcBef>
              <a:spcAft>
                <a:spcPct val="0"/>
              </a:spcAft>
              <a:defRPr kumimoji="1">
                <a:solidFill>
                  <a:srgbClr val="000000"/>
                </a:solidFill>
                <a:latin typeface="Times New Roman" pitchFamily="18" charset="0"/>
                <a:ea typeface="楷体_GB2312" pitchFamily="49" charset="-122"/>
              </a:defRPr>
            </a:lvl7pPr>
            <a:lvl8pPr marL="3429000" indent="-228600" eaLnBrk="0" fontAlgn="base" hangingPunct="0">
              <a:spcBef>
                <a:spcPct val="0"/>
              </a:spcBef>
              <a:spcAft>
                <a:spcPct val="0"/>
              </a:spcAft>
              <a:defRPr kumimoji="1">
                <a:solidFill>
                  <a:srgbClr val="000000"/>
                </a:solidFill>
                <a:latin typeface="Times New Roman" pitchFamily="18" charset="0"/>
                <a:ea typeface="楷体_GB2312" pitchFamily="49" charset="-122"/>
              </a:defRPr>
            </a:lvl8pPr>
            <a:lvl9pPr marL="3886200" indent="-228600" eaLnBrk="0" fontAlgn="base" hangingPunct="0">
              <a:spcBef>
                <a:spcPct val="0"/>
              </a:spcBef>
              <a:spcAft>
                <a:spcPct val="0"/>
              </a:spcAft>
              <a:defRPr kumimoji="1">
                <a:solidFill>
                  <a:srgbClr val="000000"/>
                </a:solidFill>
                <a:latin typeface="Times New Roman" pitchFamily="18" charset="0"/>
                <a:ea typeface="楷体_GB2312" pitchFamily="49" charset="-122"/>
              </a:defRPr>
            </a:lvl9pPr>
          </a:lstStyle>
          <a:p>
            <a:pPr eaLnBrk="1" hangingPunct="1">
              <a:buSzPct val="80000"/>
              <a:buFont typeface="Wingdings" pitchFamily="2" charset="2"/>
              <a:buChar char="ü"/>
            </a:pPr>
            <a:r>
              <a:rPr kumimoji="0" lang="en-US" altLang="zh-CN" sz="2000">
                <a:solidFill>
                  <a:schemeClr val="tx1"/>
                </a:solidFill>
                <a:latin typeface="华文中宋" pitchFamily="2" charset="-122"/>
                <a:ea typeface="华文中宋" pitchFamily="2" charset="-122"/>
              </a:rPr>
              <a:t>  </a:t>
            </a:r>
            <a:r>
              <a:rPr kumimoji="0" lang="zh-CN" altLang="en-US" sz="2000" b="1">
                <a:solidFill>
                  <a:srgbClr val="FF0000"/>
                </a:solidFill>
                <a:latin typeface="华文中宋" pitchFamily="2" charset="-122"/>
                <a:ea typeface="华文中宋" pitchFamily="2" charset="-122"/>
              </a:rPr>
              <a:t>规则透射</a:t>
            </a:r>
            <a:r>
              <a:rPr kumimoji="0" lang="zh-CN" altLang="en-US" sz="2000">
                <a:solidFill>
                  <a:schemeClr val="tx1"/>
                </a:solidFill>
                <a:latin typeface="华文中宋" pitchFamily="2" charset="-122"/>
                <a:ea typeface="华文中宋" pitchFamily="2" charset="-122"/>
              </a:rPr>
              <a:t>：透射方向</a:t>
            </a:r>
            <a:r>
              <a:rPr kumimoji="0" lang="en-US" altLang="zh-CN" sz="2000">
                <a:solidFill>
                  <a:schemeClr val="tx1"/>
                </a:solidFill>
                <a:latin typeface="华文中宋" pitchFamily="2" charset="-122"/>
                <a:ea typeface="华文中宋" pitchFamily="2" charset="-122"/>
              </a:rPr>
              <a:t>T</a:t>
            </a:r>
            <a:r>
              <a:rPr kumimoji="0" lang="zh-CN" altLang="en-US" sz="2000">
                <a:solidFill>
                  <a:schemeClr val="tx1"/>
                </a:solidFill>
                <a:latin typeface="华文中宋" pitchFamily="2" charset="-122"/>
                <a:ea typeface="华文中宋" pitchFamily="2" charset="-122"/>
              </a:rPr>
              <a:t>的其他物体反射或折射来的光的亮度</a:t>
            </a:r>
          </a:p>
        </p:txBody>
      </p:sp>
      <p:pic>
        <p:nvPicPr>
          <p:cNvPr id="64520" name="Picture 10" descr="Whitted80.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003800" y="4105275"/>
            <a:ext cx="3298825" cy="2425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 name="组合 3"/>
          <p:cNvGrpSpPr>
            <a:grpSpLocks/>
          </p:cNvGrpSpPr>
          <p:nvPr/>
        </p:nvGrpSpPr>
        <p:grpSpPr bwMode="auto">
          <a:xfrm>
            <a:off x="557213" y="1700213"/>
            <a:ext cx="8029575" cy="2160587"/>
            <a:chOff x="558006" y="1700808"/>
            <a:chExt cx="8027988" cy="2160240"/>
          </a:xfrm>
        </p:grpSpPr>
        <p:sp>
          <p:nvSpPr>
            <p:cNvPr id="64522" name="圆角矩形 1"/>
            <p:cNvSpPr>
              <a:spLocks noChangeArrowheads="1"/>
            </p:cNvSpPr>
            <p:nvPr/>
          </p:nvSpPr>
          <p:spPr bwMode="auto">
            <a:xfrm>
              <a:off x="558006" y="2889200"/>
              <a:ext cx="7744867" cy="971848"/>
            </a:xfrm>
            <a:prstGeom prst="roundRect">
              <a:avLst>
                <a:gd name="adj" fmla="val 16667"/>
              </a:avLst>
            </a:prstGeom>
            <a:noFill/>
            <a:ln w="28575" algn="ctr">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spcBef>
                  <a:spcPct val="20000"/>
                </a:spcBef>
                <a:buClr>
                  <a:schemeClr val="bg1"/>
                </a:buClr>
                <a:buSzPct val="100000"/>
                <a:buFont typeface="Arial" charset="0"/>
                <a:buChar char="•"/>
              </a:pPr>
              <a:endParaRPr lang="zh-CN" altLang="en-US"/>
            </a:p>
          </p:txBody>
        </p:sp>
        <p:sp>
          <p:nvSpPr>
            <p:cNvPr id="64523" name="圆角矩形标注 2"/>
            <p:cNvSpPr>
              <a:spLocks noChangeArrowheads="1"/>
            </p:cNvSpPr>
            <p:nvPr/>
          </p:nvSpPr>
          <p:spPr bwMode="auto">
            <a:xfrm>
              <a:off x="7020272" y="1700808"/>
              <a:ext cx="1565722" cy="792088"/>
            </a:xfrm>
            <a:prstGeom prst="wedgeRoundRectCallout">
              <a:avLst>
                <a:gd name="adj1" fmla="val -53556"/>
                <a:gd name="adj2" fmla="val 99778"/>
                <a:gd name="adj3" fmla="val 16667"/>
              </a:avLst>
            </a:prstGeom>
            <a:noFill/>
            <a:ln w="9525" algn="ctr">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eaLnBrk="1" hangingPunct="1">
                <a:spcBef>
                  <a:spcPct val="20000"/>
                </a:spcBef>
                <a:buClr>
                  <a:schemeClr val="bg1"/>
                </a:buClr>
                <a:buSzPct val="100000"/>
              </a:pPr>
              <a:r>
                <a:rPr lang="zh-CN" altLang="en-US" b="1"/>
                <a:t>间接光照</a:t>
              </a:r>
            </a:p>
          </p:txBody>
        </p:sp>
      </p:gr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a:xfrm>
            <a:off x="457200" y="781050"/>
            <a:ext cx="8229600" cy="768350"/>
          </a:xfrm>
        </p:spPr>
        <p:txBody>
          <a:bodyPr/>
          <a:lstStyle/>
          <a:p>
            <a:pPr eaLnBrk="1" hangingPunct="1"/>
            <a:r>
              <a:rPr lang="zh-CN" altLang="en-US" b="1" smtClean="0">
                <a:solidFill>
                  <a:schemeClr val="tx1"/>
                </a:solidFill>
                <a:ea typeface="华文中宋" pitchFamily="2" charset="-122"/>
              </a:rPr>
              <a:t>反射 与  折射</a:t>
            </a:r>
          </a:p>
        </p:txBody>
      </p:sp>
      <p:pic>
        <p:nvPicPr>
          <p:cNvPr id="65539" name="Picture 5" descr="reflection&amp;refraction.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38175" y="1736725"/>
            <a:ext cx="3717925" cy="432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540" name="Picture 6" descr="72357017_eUV50DOQ.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122863" y="1736725"/>
            <a:ext cx="3373437" cy="4284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random/>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ChangeArrowheads="1"/>
          </p:cNvSpPr>
          <p:nvPr>
            <p:ph type="title"/>
          </p:nvPr>
        </p:nvSpPr>
        <p:spPr>
          <a:xfrm>
            <a:off x="457200" y="811213"/>
            <a:ext cx="8229600" cy="708025"/>
          </a:xfrm>
        </p:spPr>
        <p:txBody>
          <a:bodyPr/>
          <a:lstStyle/>
          <a:p>
            <a:pPr eaLnBrk="1" hangingPunct="1"/>
            <a:r>
              <a:rPr lang="en-US" altLang="zh-CN" sz="4000" b="1" smtClean="0">
                <a:solidFill>
                  <a:schemeClr val="tx1"/>
                </a:solidFill>
                <a:ea typeface="华文中宋" pitchFamily="2" charset="-122"/>
              </a:rPr>
              <a:t>Whitted</a:t>
            </a:r>
            <a:r>
              <a:rPr lang="zh-CN" altLang="en-US" sz="4000" b="1" smtClean="0">
                <a:solidFill>
                  <a:schemeClr val="tx1"/>
                </a:solidFill>
                <a:ea typeface="华文中宋" pitchFamily="2" charset="-122"/>
              </a:rPr>
              <a:t>模型 的 </a:t>
            </a:r>
            <a:r>
              <a:rPr lang="zh-CN" altLang="en-US" sz="4000" b="1" smtClean="0">
                <a:solidFill>
                  <a:srgbClr val="0000FF"/>
                </a:solidFill>
                <a:ea typeface="华文中宋" pitchFamily="2" charset="-122"/>
              </a:rPr>
              <a:t>解法</a:t>
            </a:r>
          </a:p>
        </p:txBody>
      </p:sp>
      <p:sp>
        <p:nvSpPr>
          <p:cNvPr id="66563" name="Text Box 3"/>
          <p:cNvSpPr txBox="1">
            <a:spLocks noChangeArrowheads="1"/>
          </p:cNvSpPr>
          <p:nvPr/>
        </p:nvSpPr>
        <p:spPr bwMode="auto">
          <a:xfrm>
            <a:off x="700088" y="1757363"/>
            <a:ext cx="38004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a:solidFill>
                  <a:srgbClr val="000000"/>
                </a:solidFill>
                <a:latin typeface="Times New Roman" pitchFamily="18" charset="0"/>
                <a:ea typeface="楷体_GB2312" pitchFamily="49" charset="-122"/>
              </a:defRPr>
            </a:lvl1pPr>
            <a:lvl2pPr marL="742950" indent="-285750">
              <a:defRPr kumimoji="1">
                <a:solidFill>
                  <a:srgbClr val="000000"/>
                </a:solidFill>
                <a:latin typeface="Times New Roman" pitchFamily="18" charset="0"/>
                <a:ea typeface="楷体_GB2312" pitchFamily="49" charset="-122"/>
              </a:defRPr>
            </a:lvl2pPr>
            <a:lvl3pPr marL="1143000" indent="-228600">
              <a:defRPr kumimoji="1">
                <a:solidFill>
                  <a:srgbClr val="000000"/>
                </a:solidFill>
                <a:latin typeface="Times New Roman" pitchFamily="18" charset="0"/>
                <a:ea typeface="楷体_GB2312" pitchFamily="49" charset="-122"/>
              </a:defRPr>
            </a:lvl3pPr>
            <a:lvl4pPr marL="1600200" indent="-228600">
              <a:defRPr kumimoji="1">
                <a:solidFill>
                  <a:srgbClr val="000000"/>
                </a:solidFill>
                <a:latin typeface="Times New Roman" pitchFamily="18" charset="0"/>
                <a:ea typeface="楷体_GB2312" pitchFamily="49" charset="-122"/>
              </a:defRPr>
            </a:lvl4pPr>
            <a:lvl5pPr marL="2057400" indent="-228600">
              <a:defRPr kumimoji="1">
                <a:solidFill>
                  <a:srgbClr val="000000"/>
                </a:solidFill>
                <a:latin typeface="Times New Roman" pitchFamily="18" charset="0"/>
                <a:ea typeface="楷体_GB2312" pitchFamily="49" charset="-122"/>
              </a:defRPr>
            </a:lvl5pPr>
            <a:lvl6pPr marL="2514600" indent="-228600" eaLnBrk="0" fontAlgn="base" hangingPunct="0">
              <a:spcBef>
                <a:spcPct val="0"/>
              </a:spcBef>
              <a:spcAft>
                <a:spcPct val="0"/>
              </a:spcAft>
              <a:defRPr kumimoji="1">
                <a:solidFill>
                  <a:srgbClr val="000000"/>
                </a:solidFill>
                <a:latin typeface="Times New Roman" pitchFamily="18" charset="0"/>
                <a:ea typeface="楷体_GB2312" pitchFamily="49" charset="-122"/>
              </a:defRPr>
            </a:lvl6pPr>
            <a:lvl7pPr marL="2971800" indent="-228600" eaLnBrk="0" fontAlgn="base" hangingPunct="0">
              <a:spcBef>
                <a:spcPct val="0"/>
              </a:spcBef>
              <a:spcAft>
                <a:spcPct val="0"/>
              </a:spcAft>
              <a:defRPr kumimoji="1">
                <a:solidFill>
                  <a:srgbClr val="000000"/>
                </a:solidFill>
                <a:latin typeface="Times New Roman" pitchFamily="18" charset="0"/>
                <a:ea typeface="楷体_GB2312" pitchFamily="49" charset="-122"/>
              </a:defRPr>
            </a:lvl7pPr>
            <a:lvl8pPr marL="3429000" indent="-228600" eaLnBrk="0" fontAlgn="base" hangingPunct="0">
              <a:spcBef>
                <a:spcPct val="0"/>
              </a:spcBef>
              <a:spcAft>
                <a:spcPct val="0"/>
              </a:spcAft>
              <a:defRPr kumimoji="1">
                <a:solidFill>
                  <a:srgbClr val="000000"/>
                </a:solidFill>
                <a:latin typeface="Times New Roman" pitchFamily="18" charset="0"/>
                <a:ea typeface="楷体_GB2312" pitchFamily="49" charset="-122"/>
              </a:defRPr>
            </a:lvl8pPr>
            <a:lvl9pPr marL="3886200" indent="-228600" eaLnBrk="0" fontAlgn="base" hangingPunct="0">
              <a:spcBef>
                <a:spcPct val="0"/>
              </a:spcBef>
              <a:spcAft>
                <a:spcPct val="0"/>
              </a:spcAft>
              <a:defRPr kumimoji="1">
                <a:solidFill>
                  <a:srgbClr val="000000"/>
                </a:solidFill>
                <a:latin typeface="Times New Roman" pitchFamily="18" charset="0"/>
                <a:ea typeface="楷体_GB2312" pitchFamily="49" charset="-122"/>
              </a:defRPr>
            </a:lvl9pPr>
          </a:lstStyle>
          <a:p>
            <a:pPr eaLnBrk="1" hangingPunct="1">
              <a:buSzPct val="80000"/>
              <a:buFont typeface="Wingdings" pitchFamily="2" charset="2"/>
              <a:buChar char="p"/>
            </a:pPr>
            <a:r>
              <a:rPr kumimoji="0" lang="en-US" altLang="zh-CN" sz="2400" b="1">
                <a:solidFill>
                  <a:srgbClr val="FF0000"/>
                </a:solidFill>
                <a:latin typeface="Arial" charset="0"/>
                <a:ea typeface="华文中宋" pitchFamily="2" charset="-122"/>
              </a:rPr>
              <a:t>  </a:t>
            </a:r>
            <a:r>
              <a:rPr kumimoji="0" lang="zh-CN" altLang="en-US" sz="2400" b="1">
                <a:solidFill>
                  <a:srgbClr val="FF0000"/>
                </a:solidFill>
                <a:latin typeface="Arial" charset="0"/>
                <a:ea typeface="华文中宋" pitchFamily="2" charset="-122"/>
              </a:rPr>
              <a:t>光线跟踪算法</a:t>
            </a:r>
          </a:p>
        </p:txBody>
      </p:sp>
      <p:sp>
        <p:nvSpPr>
          <p:cNvPr id="66564" name="Text Box 4"/>
          <p:cNvSpPr txBox="1">
            <a:spLocks noChangeArrowheads="1"/>
          </p:cNvSpPr>
          <p:nvPr/>
        </p:nvSpPr>
        <p:spPr bwMode="auto">
          <a:xfrm>
            <a:off x="700088" y="2395538"/>
            <a:ext cx="38004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a:solidFill>
                  <a:srgbClr val="000000"/>
                </a:solidFill>
                <a:latin typeface="Times New Roman" pitchFamily="18" charset="0"/>
                <a:ea typeface="楷体_GB2312" pitchFamily="49" charset="-122"/>
              </a:defRPr>
            </a:lvl1pPr>
            <a:lvl2pPr marL="742950" indent="-285750">
              <a:defRPr kumimoji="1">
                <a:solidFill>
                  <a:srgbClr val="000000"/>
                </a:solidFill>
                <a:latin typeface="Times New Roman" pitchFamily="18" charset="0"/>
                <a:ea typeface="楷体_GB2312" pitchFamily="49" charset="-122"/>
              </a:defRPr>
            </a:lvl2pPr>
            <a:lvl3pPr marL="1143000" indent="-228600">
              <a:defRPr kumimoji="1">
                <a:solidFill>
                  <a:srgbClr val="000000"/>
                </a:solidFill>
                <a:latin typeface="Times New Roman" pitchFamily="18" charset="0"/>
                <a:ea typeface="楷体_GB2312" pitchFamily="49" charset="-122"/>
              </a:defRPr>
            </a:lvl3pPr>
            <a:lvl4pPr marL="1600200" indent="-228600">
              <a:defRPr kumimoji="1">
                <a:solidFill>
                  <a:srgbClr val="000000"/>
                </a:solidFill>
                <a:latin typeface="Times New Roman" pitchFamily="18" charset="0"/>
                <a:ea typeface="楷体_GB2312" pitchFamily="49" charset="-122"/>
              </a:defRPr>
            </a:lvl4pPr>
            <a:lvl5pPr marL="2057400" indent="-228600">
              <a:defRPr kumimoji="1">
                <a:solidFill>
                  <a:srgbClr val="000000"/>
                </a:solidFill>
                <a:latin typeface="Times New Roman" pitchFamily="18" charset="0"/>
                <a:ea typeface="楷体_GB2312" pitchFamily="49" charset="-122"/>
              </a:defRPr>
            </a:lvl5pPr>
            <a:lvl6pPr marL="2514600" indent="-228600" eaLnBrk="0" fontAlgn="base" hangingPunct="0">
              <a:spcBef>
                <a:spcPct val="0"/>
              </a:spcBef>
              <a:spcAft>
                <a:spcPct val="0"/>
              </a:spcAft>
              <a:defRPr kumimoji="1">
                <a:solidFill>
                  <a:srgbClr val="000000"/>
                </a:solidFill>
                <a:latin typeface="Times New Roman" pitchFamily="18" charset="0"/>
                <a:ea typeface="楷体_GB2312" pitchFamily="49" charset="-122"/>
              </a:defRPr>
            </a:lvl6pPr>
            <a:lvl7pPr marL="2971800" indent="-228600" eaLnBrk="0" fontAlgn="base" hangingPunct="0">
              <a:spcBef>
                <a:spcPct val="0"/>
              </a:spcBef>
              <a:spcAft>
                <a:spcPct val="0"/>
              </a:spcAft>
              <a:defRPr kumimoji="1">
                <a:solidFill>
                  <a:srgbClr val="000000"/>
                </a:solidFill>
                <a:latin typeface="Times New Roman" pitchFamily="18" charset="0"/>
                <a:ea typeface="楷体_GB2312" pitchFamily="49" charset="-122"/>
              </a:defRPr>
            </a:lvl7pPr>
            <a:lvl8pPr marL="3429000" indent="-228600" eaLnBrk="0" fontAlgn="base" hangingPunct="0">
              <a:spcBef>
                <a:spcPct val="0"/>
              </a:spcBef>
              <a:spcAft>
                <a:spcPct val="0"/>
              </a:spcAft>
              <a:defRPr kumimoji="1">
                <a:solidFill>
                  <a:srgbClr val="000000"/>
                </a:solidFill>
                <a:latin typeface="Times New Roman" pitchFamily="18" charset="0"/>
                <a:ea typeface="楷体_GB2312" pitchFamily="49" charset="-122"/>
              </a:defRPr>
            </a:lvl8pPr>
            <a:lvl9pPr marL="3886200" indent="-228600" eaLnBrk="0" fontAlgn="base" hangingPunct="0">
              <a:spcBef>
                <a:spcPct val="0"/>
              </a:spcBef>
              <a:spcAft>
                <a:spcPct val="0"/>
              </a:spcAft>
              <a:defRPr kumimoji="1">
                <a:solidFill>
                  <a:srgbClr val="000000"/>
                </a:solidFill>
                <a:latin typeface="Times New Roman" pitchFamily="18" charset="0"/>
                <a:ea typeface="楷体_GB2312" pitchFamily="49" charset="-122"/>
              </a:defRPr>
            </a:lvl9pPr>
          </a:lstStyle>
          <a:p>
            <a:pPr eaLnBrk="1" hangingPunct="1">
              <a:buSzPct val="80000"/>
              <a:buFont typeface="Wingdings" pitchFamily="2" charset="2"/>
              <a:buChar char="p"/>
            </a:pPr>
            <a:r>
              <a:rPr kumimoji="0" lang="en-US" altLang="zh-CN" sz="2400" b="1">
                <a:solidFill>
                  <a:srgbClr val="0000FF"/>
                </a:solidFill>
                <a:latin typeface="Arial" charset="0"/>
                <a:ea typeface="华文中宋" pitchFamily="2" charset="-122"/>
              </a:rPr>
              <a:t>  </a:t>
            </a:r>
            <a:r>
              <a:rPr kumimoji="0" lang="zh-CN" altLang="en-US" sz="2400" b="1">
                <a:solidFill>
                  <a:srgbClr val="0000FF"/>
                </a:solidFill>
                <a:latin typeface="Arial" charset="0"/>
                <a:ea typeface="华文中宋" pitchFamily="2" charset="-122"/>
              </a:rPr>
              <a:t>辐射度方法</a:t>
            </a:r>
          </a:p>
        </p:txBody>
      </p:sp>
      <p:sp>
        <p:nvSpPr>
          <p:cNvPr id="66565" name="Text Box 5"/>
          <p:cNvSpPr txBox="1">
            <a:spLocks noChangeArrowheads="1"/>
          </p:cNvSpPr>
          <p:nvPr/>
        </p:nvSpPr>
        <p:spPr bwMode="auto">
          <a:xfrm>
            <a:off x="700088" y="3043238"/>
            <a:ext cx="38004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a:solidFill>
                  <a:srgbClr val="000000"/>
                </a:solidFill>
                <a:latin typeface="Times New Roman" pitchFamily="18" charset="0"/>
                <a:ea typeface="楷体_GB2312" pitchFamily="49" charset="-122"/>
              </a:defRPr>
            </a:lvl1pPr>
            <a:lvl2pPr marL="742950" indent="-285750">
              <a:defRPr kumimoji="1">
                <a:solidFill>
                  <a:srgbClr val="000000"/>
                </a:solidFill>
                <a:latin typeface="Times New Roman" pitchFamily="18" charset="0"/>
                <a:ea typeface="楷体_GB2312" pitchFamily="49" charset="-122"/>
              </a:defRPr>
            </a:lvl2pPr>
            <a:lvl3pPr marL="1143000" indent="-228600">
              <a:defRPr kumimoji="1">
                <a:solidFill>
                  <a:srgbClr val="000000"/>
                </a:solidFill>
                <a:latin typeface="Times New Roman" pitchFamily="18" charset="0"/>
                <a:ea typeface="楷体_GB2312" pitchFamily="49" charset="-122"/>
              </a:defRPr>
            </a:lvl3pPr>
            <a:lvl4pPr marL="1600200" indent="-228600">
              <a:defRPr kumimoji="1">
                <a:solidFill>
                  <a:srgbClr val="000000"/>
                </a:solidFill>
                <a:latin typeface="Times New Roman" pitchFamily="18" charset="0"/>
                <a:ea typeface="楷体_GB2312" pitchFamily="49" charset="-122"/>
              </a:defRPr>
            </a:lvl4pPr>
            <a:lvl5pPr marL="2057400" indent="-228600">
              <a:defRPr kumimoji="1">
                <a:solidFill>
                  <a:srgbClr val="000000"/>
                </a:solidFill>
                <a:latin typeface="Times New Roman" pitchFamily="18" charset="0"/>
                <a:ea typeface="楷体_GB2312" pitchFamily="49" charset="-122"/>
              </a:defRPr>
            </a:lvl5pPr>
            <a:lvl6pPr marL="2514600" indent="-228600" eaLnBrk="0" fontAlgn="base" hangingPunct="0">
              <a:spcBef>
                <a:spcPct val="0"/>
              </a:spcBef>
              <a:spcAft>
                <a:spcPct val="0"/>
              </a:spcAft>
              <a:defRPr kumimoji="1">
                <a:solidFill>
                  <a:srgbClr val="000000"/>
                </a:solidFill>
                <a:latin typeface="Times New Roman" pitchFamily="18" charset="0"/>
                <a:ea typeface="楷体_GB2312" pitchFamily="49" charset="-122"/>
              </a:defRPr>
            </a:lvl6pPr>
            <a:lvl7pPr marL="2971800" indent="-228600" eaLnBrk="0" fontAlgn="base" hangingPunct="0">
              <a:spcBef>
                <a:spcPct val="0"/>
              </a:spcBef>
              <a:spcAft>
                <a:spcPct val="0"/>
              </a:spcAft>
              <a:defRPr kumimoji="1">
                <a:solidFill>
                  <a:srgbClr val="000000"/>
                </a:solidFill>
                <a:latin typeface="Times New Roman" pitchFamily="18" charset="0"/>
                <a:ea typeface="楷体_GB2312" pitchFamily="49" charset="-122"/>
              </a:defRPr>
            </a:lvl7pPr>
            <a:lvl8pPr marL="3429000" indent="-228600" eaLnBrk="0" fontAlgn="base" hangingPunct="0">
              <a:spcBef>
                <a:spcPct val="0"/>
              </a:spcBef>
              <a:spcAft>
                <a:spcPct val="0"/>
              </a:spcAft>
              <a:defRPr kumimoji="1">
                <a:solidFill>
                  <a:srgbClr val="000000"/>
                </a:solidFill>
                <a:latin typeface="Times New Roman" pitchFamily="18" charset="0"/>
                <a:ea typeface="楷体_GB2312" pitchFamily="49" charset="-122"/>
              </a:defRPr>
            </a:lvl8pPr>
            <a:lvl9pPr marL="3886200" indent="-228600" eaLnBrk="0" fontAlgn="base" hangingPunct="0">
              <a:spcBef>
                <a:spcPct val="0"/>
              </a:spcBef>
              <a:spcAft>
                <a:spcPct val="0"/>
              </a:spcAft>
              <a:defRPr kumimoji="1">
                <a:solidFill>
                  <a:srgbClr val="000000"/>
                </a:solidFill>
                <a:latin typeface="Times New Roman" pitchFamily="18" charset="0"/>
                <a:ea typeface="楷体_GB2312" pitchFamily="49" charset="-122"/>
              </a:defRPr>
            </a:lvl9pPr>
          </a:lstStyle>
          <a:p>
            <a:pPr eaLnBrk="1" hangingPunct="1">
              <a:buSzPct val="80000"/>
              <a:buFont typeface="Wingdings" pitchFamily="2" charset="2"/>
              <a:buChar char="p"/>
            </a:pPr>
            <a:r>
              <a:rPr kumimoji="0" lang="en-US" altLang="zh-CN" sz="2400" b="1">
                <a:solidFill>
                  <a:srgbClr val="0000FF"/>
                </a:solidFill>
                <a:latin typeface="Arial" charset="0"/>
                <a:ea typeface="华文中宋" pitchFamily="2" charset="-122"/>
              </a:rPr>
              <a:t>  </a:t>
            </a:r>
            <a:r>
              <a:rPr kumimoji="0" lang="zh-CN" altLang="en-US" sz="2400" b="1">
                <a:solidFill>
                  <a:srgbClr val="0000FF"/>
                </a:solidFill>
                <a:latin typeface="Arial" charset="0"/>
                <a:ea typeface="华文中宋" pitchFamily="2" charset="-122"/>
              </a:rPr>
              <a:t>光子映射方法</a:t>
            </a:r>
          </a:p>
        </p:txBody>
      </p:sp>
      <p:pic>
        <p:nvPicPr>
          <p:cNvPr id="66566" name="Picture 6" descr="glass~aa"/>
          <p:cNvPicPr>
            <a:picLocks noChangeAspect="1" noChangeArrowheads="1"/>
          </p:cNvPicPr>
          <p:nvPr/>
        </p:nvPicPr>
        <p:blipFill>
          <a:blip r:embed="rId2" cstate="print">
            <a:extLst>
              <a:ext uri="{28A0092B-C50C-407E-A947-70E740481C1C}">
                <a14:useLocalDpi xmlns:a14="http://schemas.microsoft.com/office/drawing/2010/main" val="0"/>
              </a:ext>
            </a:extLst>
          </a:blip>
          <a:srcRect l="8646" t="6322" r="7883" b="5453"/>
          <a:stretch>
            <a:fillRect/>
          </a:stretch>
        </p:blipFill>
        <p:spPr bwMode="auto">
          <a:xfrm>
            <a:off x="3743325" y="1592263"/>
            <a:ext cx="2214563" cy="2339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67" name="Picture 7" descr="metals"/>
          <p:cNvPicPr>
            <a:picLocks noChangeAspect="1" noChangeArrowheads="1"/>
          </p:cNvPicPr>
          <p:nvPr/>
        </p:nvPicPr>
        <p:blipFill>
          <a:blip r:embed="rId3" cstate="print">
            <a:extLst>
              <a:ext uri="{28A0092B-C50C-407E-A947-70E740481C1C}">
                <a14:useLocalDpi xmlns:a14="http://schemas.microsoft.com/office/drawing/2010/main" val="0"/>
              </a:ext>
            </a:extLst>
          </a:blip>
          <a:srcRect l="3160" t="6322" r="5486" b="5453"/>
          <a:stretch>
            <a:fillRect/>
          </a:stretch>
        </p:blipFill>
        <p:spPr bwMode="auto">
          <a:xfrm>
            <a:off x="6335713" y="1628775"/>
            <a:ext cx="2339975" cy="2259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68" name="Picture 8" descr="fig4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9138" y="4292600"/>
            <a:ext cx="2232025" cy="2255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69" name="Picture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59113" y="4292600"/>
            <a:ext cx="2844800" cy="2255838"/>
          </a:xfrm>
          <a:prstGeom prst="rect">
            <a:avLst/>
          </a:prstGeom>
          <a:noFill/>
          <a:ln>
            <a:noFill/>
          </a:ln>
          <a:effectLst/>
          <a:extLst>
            <a:ext uri="{909E8E84-426E-40DD-AFC4-6F175D3DCCD1}">
              <a14:hiddenFill xmlns:a14="http://schemas.microsoft.com/office/drawing/2010/main">
                <a:gradFill rotWithShape="0">
                  <a:gsLst>
                    <a:gs pos="0">
                      <a:schemeClr val="bg1"/>
                    </a:gs>
                    <a:gs pos="100000">
                      <a:srgbClr val="FFFFFF"/>
                    </a:gs>
                  </a:gsLst>
                  <a:lin ang="2700000" scaled="1"/>
                </a:gradFill>
              </a14:hiddenFill>
            </a:ext>
            <a:ext uri="{91240B29-F687-4F45-9708-019B960494DF}">
              <a14:hiddenLine xmlns:a14="http://schemas.microsoft.com/office/drawing/2010/main" w="12700" cap="sq" algn="ctr">
                <a:solidFill>
                  <a:schemeClr val="tx1"/>
                </a:solidFill>
                <a:miter lim="800000"/>
                <a:headEnd type="none" w="sm" len="sm"/>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6570" name="Picture 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11863" y="4292600"/>
            <a:ext cx="2951162" cy="2214563"/>
          </a:xfrm>
          <a:prstGeom prst="rect">
            <a:avLst/>
          </a:prstGeom>
          <a:noFill/>
          <a:ln>
            <a:noFill/>
          </a:ln>
          <a:effectLst/>
          <a:extLst>
            <a:ext uri="{909E8E84-426E-40DD-AFC4-6F175D3DCCD1}">
              <a14:hiddenFill xmlns:a14="http://schemas.microsoft.com/office/drawing/2010/main">
                <a:gradFill rotWithShape="0">
                  <a:gsLst>
                    <a:gs pos="0">
                      <a:schemeClr val="bg1"/>
                    </a:gs>
                    <a:gs pos="100000">
                      <a:srgbClr val="FFFFFF"/>
                    </a:gs>
                  </a:gsLst>
                  <a:lin ang="2700000" scaled="1"/>
                </a:gradFill>
              </a14:hiddenFill>
            </a:ext>
            <a:ext uri="{91240B29-F687-4F45-9708-019B960494DF}">
              <a14:hiddenLine xmlns:a14="http://schemas.microsoft.com/office/drawing/2010/main" w="12700" cap="sq" algn="ctr">
                <a:solidFill>
                  <a:schemeClr val="tx1"/>
                </a:solidFill>
                <a:miter lim="800000"/>
                <a:headEnd type="none" w="sm" len="sm"/>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random/>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type="title"/>
          </p:nvPr>
        </p:nvSpPr>
        <p:spPr>
          <a:xfrm>
            <a:off x="395288" y="771525"/>
            <a:ext cx="8229600" cy="768350"/>
          </a:xfrm>
        </p:spPr>
        <p:txBody>
          <a:bodyPr/>
          <a:lstStyle/>
          <a:p>
            <a:pPr eaLnBrk="1" hangingPunct="1"/>
            <a:r>
              <a:rPr lang="zh-CN" altLang="en-US" b="1" smtClean="0">
                <a:solidFill>
                  <a:schemeClr val="tx1"/>
                </a:solidFill>
                <a:ea typeface="华文中宋" pitchFamily="2" charset="-122"/>
              </a:rPr>
              <a:t>光线跟踪算法</a:t>
            </a:r>
          </a:p>
        </p:txBody>
      </p:sp>
      <p:sp>
        <p:nvSpPr>
          <p:cNvPr id="67587" name="AutoShape 3"/>
          <p:cNvSpPr>
            <a:spLocks noChangeArrowheads="1"/>
          </p:cNvSpPr>
          <p:nvPr/>
        </p:nvSpPr>
        <p:spPr bwMode="auto">
          <a:xfrm>
            <a:off x="7019925" y="2159000"/>
            <a:ext cx="381000" cy="381000"/>
          </a:xfrm>
          <a:prstGeom prst="sun">
            <a:avLst>
              <a:gd name="adj" fmla="val 25000"/>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588" name="AutoShape 4"/>
          <p:cNvSpPr>
            <a:spLocks noChangeArrowheads="1"/>
          </p:cNvSpPr>
          <p:nvPr/>
        </p:nvSpPr>
        <p:spPr bwMode="auto">
          <a:xfrm>
            <a:off x="2916238" y="2265363"/>
            <a:ext cx="381000" cy="381000"/>
          </a:xfrm>
          <a:prstGeom prst="sun">
            <a:avLst>
              <a:gd name="adj" fmla="val 25000"/>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589" name="AutoShape 5" descr="Large grid"/>
          <p:cNvSpPr>
            <a:spLocks noChangeArrowheads="1"/>
          </p:cNvSpPr>
          <p:nvPr/>
        </p:nvSpPr>
        <p:spPr bwMode="auto">
          <a:xfrm rot="5290463">
            <a:off x="5626100" y="2794000"/>
            <a:ext cx="914400" cy="685800"/>
          </a:xfrm>
          <a:prstGeom prst="parallelogram">
            <a:avLst>
              <a:gd name="adj" fmla="val 33333"/>
            </a:avLst>
          </a:prstGeom>
          <a:pattFill prst="lgGrid">
            <a:fgClr>
              <a:schemeClr val="tx1"/>
            </a:fgClr>
            <a:bgClr>
              <a:schemeClr val="bg1"/>
            </a:bgClr>
          </a:patt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590" name="Freeform 6"/>
          <p:cNvSpPr>
            <a:spLocks/>
          </p:cNvSpPr>
          <p:nvPr/>
        </p:nvSpPr>
        <p:spPr bwMode="auto">
          <a:xfrm>
            <a:off x="4948238" y="3552825"/>
            <a:ext cx="71437" cy="150813"/>
          </a:xfrm>
          <a:custGeom>
            <a:avLst/>
            <a:gdLst>
              <a:gd name="T0" fmla="*/ 0 w 45"/>
              <a:gd name="T1" fmla="*/ 0 h 95"/>
              <a:gd name="T2" fmla="*/ 2147483647 w 45"/>
              <a:gd name="T3" fmla="*/ 2147483647 h 95"/>
              <a:gd name="T4" fmla="*/ 2147483647 w 45"/>
              <a:gd name="T5" fmla="*/ 2147483647 h 95"/>
              <a:gd name="T6" fmla="*/ 2147483647 w 45"/>
              <a:gd name="T7" fmla="*/ 2147483647 h 9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5" h="95">
                <a:moveTo>
                  <a:pt x="0" y="0"/>
                </a:moveTo>
                <a:cubicBezTo>
                  <a:pt x="21" y="13"/>
                  <a:pt x="20" y="25"/>
                  <a:pt x="33" y="45"/>
                </a:cubicBezTo>
                <a:cubicBezTo>
                  <a:pt x="35" y="52"/>
                  <a:pt x="37" y="60"/>
                  <a:pt x="39" y="67"/>
                </a:cubicBezTo>
                <a:cubicBezTo>
                  <a:pt x="41" y="76"/>
                  <a:pt x="45" y="95"/>
                  <a:pt x="45" y="95"/>
                </a:cubicBezTo>
              </a:path>
            </a:pathLst>
          </a:custGeom>
          <a:noFill/>
          <a:ln w="3810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7591" name="Line 7"/>
          <p:cNvSpPr>
            <a:spLocks noChangeShapeType="1"/>
          </p:cNvSpPr>
          <p:nvPr/>
        </p:nvSpPr>
        <p:spPr bwMode="auto">
          <a:xfrm flipV="1">
            <a:off x="4862513" y="3490913"/>
            <a:ext cx="152400" cy="1524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7592" name="Line 8"/>
          <p:cNvSpPr>
            <a:spLocks noChangeShapeType="1"/>
          </p:cNvSpPr>
          <p:nvPr/>
        </p:nvSpPr>
        <p:spPr bwMode="auto">
          <a:xfrm>
            <a:off x="4826000" y="3670300"/>
            <a:ext cx="2286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7593" name="AutoShape 9" descr="Large grid"/>
          <p:cNvSpPr>
            <a:spLocks noChangeArrowheads="1"/>
          </p:cNvSpPr>
          <p:nvPr/>
        </p:nvSpPr>
        <p:spPr bwMode="auto">
          <a:xfrm rot="5290463">
            <a:off x="1555750" y="2878138"/>
            <a:ext cx="914400" cy="685800"/>
          </a:xfrm>
          <a:prstGeom prst="parallelogram">
            <a:avLst>
              <a:gd name="adj" fmla="val 33333"/>
            </a:avLst>
          </a:prstGeom>
          <a:pattFill prst="lgGrid">
            <a:fgClr>
              <a:schemeClr val="tx1"/>
            </a:fgClr>
            <a:bgClr>
              <a:schemeClr val="bg1"/>
            </a:bgClr>
          </a:patt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594" name="Freeform 10"/>
          <p:cNvSpPr>
            <a:spLocks/>
          </p:cNvSpPr>
          <p:nvPr/>
        </p:nvSpPr>
        <p:spPr bwMode="auto">
          <a:xfrm>
            <a:off x="877888" y="3636963"/>
            <a:ext cx="71437" cy="150812"/>
          </a:xfrm>
          <a:custGeom>
            <a:avLst/>
            <a:gdLst>
              <a:gd name="T0" fmla="*/ 0 w 45"/>
              <a:gd name="T1" fmla="*/ 0 h 95"/>
              <a:gd name="T2" fmla="*/ 2147483647 w 45"/>
              <a:gd name="T3" fmla="*/ 2147483647 h 95"/>
              <a:gd name="T4" fmla="*/ 2147483647 w 45"/>
              <a:gd name="T5" fmla="*/ 2147483647 h 95"/>
              <a:gd name="T6" fmla="*/ 2147483647 w 45"/>
              <a:gd name="T7" fmla="*/ 2147483647 h 9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5" h="95">
                <a:moveTo>
                  <a:pt x="0" y="0"/>
                </a:moveTo>
                <a:cubicBezTo>
                  <a:pt x="21" y="13"/>
                  <a:pt x="20" y="25"/>
                  <a:pt x="33" y="45"/>
                </a:cubicBezTo>
                <a:cubicBezTo>
                  <a:pt x="35" y="52"/>
                  <a:pt x="37" y="60"/>
                  <a:pt x="39" y="67"/>
                </a:cubicBezTo>
                <a:cubicBezTo>
                  <a:pt x="41" y="76"/>
                  <a:pt x="45" y="95"/>
                  <a:pt x="45" y="95"/>
                </a:cubicBezTo>
              </a:path>
            </a:pathLst>
          </a:custGeom>
          <a:noFill/>
          <a:ln w="3810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7595" name="Line 11"/>
          <p:cNvSpPr>
            <a:spLocks noChangeShapeType="1"/>
          </p:cNvSpPr>
          <p:nvPr/>
        </p:nvSpPr>
        <p:spPr bwMode="auto">
          <a:xfrm flipV="1">
            <a:off x="792163" y="3575050"/>
            <a:ext cx="152400" cy="1524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7596" name="Line 12"/>
          <p:cNvSpPr>
            <a:spLocks noChangeShapeType="1"/>
          </p:cNvSpPr>
          <p:nvPr/>
        </p:nvSpPr>
        <p:spPr bwMode="auto">
          <a:xfrm>
            <a:off x="755650" y="3754438"/>
            <a:ext cx="2286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7597" name="AutoShape 13"/>
          <p:cNvSpPr>
            <a:spLocks noChangeArrowheads="1"/>
          </p:cNvSpPr>
          <p:nvPr/>
        </p:nvSpPr>
        <p:spPr bwMode="auto">
          <a:xfrm>
            <a:off x="3194050" y="2992438"/>
            <a:ext cx="533400" cy="457200"/>
          </a:xfrm>
          <a:prstGeom prst="cube">
            <a:avLst>
              <a:gd name="adj" fmla="val 250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598" name="AutoShape 14"/>
          <p:cNvSpPr>
            <a:spLocks noChangeArrowheads="1"/>
          </p:cNvSpPr>
          <p:nvPr/>
        </p:nvSpPr>
        <p:spPr bwMode="auto">
          <a:xfrm>
            <a:off x="7035800" y="2908300"/>
            <a:ext cx="533400" cy="457200"/>
          </a:xfrm>
          <a:prstGeom prst="cube">
            <a:avLst>
              <a:gd name="adj" fmla="val 250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599" name="Line 15"/>
          <p:cNvSpPr>
            <a:spLocks noChangeShapeType="1"/>
          </p:cNvSpPr>
          <p:nvPr/>
        </p:nvSpPr>
        <p:spPr bwMode="auto">
          <a:xfrm flipH="1">
            <a:off x="984250" y="2459038"/>
            <a:ext cx="2133600" cy="12192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7600" name="Line 16"/>
          <p:cNvSpPr>
            <a:spLocks noChangeShapeType="1"/>
          </p:cNvSpPr>
          <p:nvPr/>
        </p:nvSpPr>
        <p:spPr bwMode="auto">
          <a:xfrm>
            <a:off x="3117850" y="2459038"/>
            <a:ext cx="228600" cy="533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7601" name="Line 17"/>
          <p:cNvSpPr>
            <a:spLocks noChangeShapeType="1"/>
          </p:cNvSpPr>
          <p:nvPr/>
        </p:nvSpPr>
        <p:spPr bwMode="auto">
          <a:xfrm flipH="1">
            <a:off x="1212850" y="2992438"/>
            <a:ext cx="2133600" cy="6096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7602" name="Line 18"/>
          <p:cNvSpPr>
            <a:spLocks noChangeShapeType="1"/>
          </p:cNvSpPr>
          <p:nvPr/>
        </p:nvSpPr>
        <p:spPr bwMode="auto">
          <a:xfrm>
            <a:off x="3117850" y="2459038"/>
            <a:ext cx="152400" cy="914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7603" name="Line 19"/>
          <p:cNvSpPr>
            <a:spLocks noChangeShapeType="1"/>
          </p:cNvSpPr>
          <p:nvPr/>
        </p:nvSpPr>
        <p:spPr bwMode="auto">
          <a:xfrm flipH="1">
            <a:off x="1517650" y="3373438"/>
            <a:ext cx="1752600" cy="2286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7604" name="Line 20"/>
          <p:cNvSpPr>
            <a:spLocks noChangeShapeType="1"/>
          </p:cNvSpPr>
          <p:nvPr/>
        </p:nvSpPr>
        <p:spPr bwMode="auto">
          <a:xfrm flipH="1" flipV="1">
            <a:off x="2051050" y="2306638"/>
            <a:ext cx="1066800" cy="152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7605" name="Line 21"/>
          <p:cNvSpPr>
            <a:spLocks noChangeShapeType="1"/>
          </p:cNvSpPr>
          <p:nvPr/>
        </p:nvSpPr>
        <p:spPr bwMode="auto">
          <a:xfrm flipH="1" flipV="1">
            <a:off x="2508250" y="2001838"/>
            <a:ext cx="609600" cy="4572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7606" name="Line 22"/>
          <p:cNvSpPr>
            <a:spLocks noChangeShapeType="1"/>
          </p:cNvSpPr>
          <p:nvPr/>
        </p:nvSpPr>
        <p:spPr bwMode="auto">
          <a:xfrm flipV="1">
            <a:off x="3117850" y="1773238"/>
            <a:ext cx="228600" cy="685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7607" name="Line 23"/>
          <p:cNvSpPr>
            <a:spLocks noChangeShapeType="1"/>
          </p:cNvSpPr>
          <p:nvPr/>
        </p:nvSpPr>
        <p:spPr bwMode="auto">
          <a:xfrm flipV="1">
            <a:off x="3117850" y="2459038"/>
            <a:ext cx="6096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7608" name="Line 24"/>
          <p:cNvSpPr>
            <a:spLocks noChangeShapeType="1"/>
          </p:cNvSpPr>
          <p:nvPr/>
        </p:nvSpPr>
        <p:spPr bwMode="auto">
          <a:xfrm flipH="1" flipV="1">
            <a:off x="2965450" y="1849438"/>
            <a:ext cx="152400" cy="6096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7609" name="Line 25"/>
          <p:cNvSpPr>
            <a:spLocks noChangeShapeType="1"/>
          </p:cNvSpPr>
          <p:nvPr/>
        </p:nvSpPr>
        <p:spPr bwMode="auto">
          <a:xfrm flipV="1">
            <a:off x="5054600" y="2070100"/>
            <a:ext cx="1600200" cy="15240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7610" name="Line 26"/>
          <p:cNvSpPr>
            <a:spLocks noChangeShapeType="1"/>
          </p:cNvSpPr>
          <p:nvPr/>
        </p:nvSpPr>
        <p:spPr bwMode="auto">
          <a:xfrm flipV="1">
            <a:off x="5054600" y="2374900"/>
            <a:ext cx="2133600" cy="12192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7611" name="Line 27"/>
          <p:cNvSpPr>
            <a:spLocks noChangeShapeType="1"/>
          </p:cNvSpPr>
          <p:nvPr/>
        </p:nvSpPr>
        <p:spPr bwMode="auto">
          <a:xfrm flipV="1">
            <a:off x="5054600" y="3060700"/>
            <a:ext cx="1981200" cy="533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7612" name="Line 28"/>
          <p:cNvSpPr>
            <a:spLocks noChangeShapeType="1"/>
          </p:cNvSpPr>
          <p:nvPr/>
        </p:nvSpPr>
        <p:spPr bwMode="auto">
          <a:xfrm flipV="1">
            <a:off x="5054600" y="3289300"/>
            <a:ext cx="1981200" cy="304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7613" name="Line 29"/>
          <p:cNvSpPr>
            <a:spLocks noChangeShapeType="1"/>
          </p:cNvSpPr>
          <p:nvPr/>
        </p:nvSpPr>
        <p:spPr bwMode="auto">
          <a:xfrm flipV="1">
            <a:off x="7035800" y="2451100"/>
            <a:ext cx="152400" cy="8382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7614" name="Line 30"/>
          <p:cNvSpPr>
            <a:spLocks noChangeShapeType="1"/>
          </p:cNvSpPr>
          <p:nvPr/>
        </p:nvSpPr>
        <p:spPr bwMode="auto">
          <a:xfrm flipV="1">
            <a:off x="7035800" y="2451100"/>
            <a:ext cx="152400" cy="6096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7615" name="Text Box 31"/>
          <p:cNvSpPr txBox="1">
            <a:spLocks noChangeArrowheads="1"/>
          </p:cNvSpPr>
          <p:nvPr/>
        </p:nvSpPr>
        <p:spPr bwMode="auto">
          <a:xfrm>
            <a:off x="5054600" y="3884613"/>
            <a:ext cx="2668588"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a:solidFill>
                  <a:srgbClr val="000000"/>
                </a:solidFill>
                <a:latin typeface="Times New Roman" pitchFamily="18" charset="0"/>
                <a:ea typeface="楷体_GB2312" pitchFamily="49" charset="-122"/>
              </a:defRPr>
            </a:lvl1pPr>
            <a:lvl2pPr marL="742950" indent="-285750">
              <a:defRPr kumimoji="1">
                <a:solidFill>
                  <a:srgbClr val="000000"/>
                </a:solidFill>
                <a:latin typeface="Times New Roman" pitchFamily="18" charset="0"/>
                <a:ea typeface="楷体_GB2312" pitchFamily="49" charset="-122"/>
              </a:defRPr>
            </a:lvl2pPr>
            <a:lvl3pPr marL="1143000" indent="-228600">
              <a:defRPr kumimoji="1">
                <a:solidFill>
                  <a:srgbClr val="000000"/>
                </a:solidFill>
                <a:latin typeface="Times New Roman" pitchFamily="18" charset="0"/>
                <a:ea typeface="楷体_GB2312" pitchFamily="49" charset="-122"/>
              </a:defRPr>
            </a:lvl3pPr>
            <a:lvl4pPr marL="1600200" indent="-228600">
              <a:defRPr kumimoji="1">
                <a:solidFill>
                  <a:srgbClr val="000000"/>
                </a:solidFill>
                <a:latin typeface="Times New Roman" pitchFamily="18" charset="0"/>
                <a:ea typeface="楷体_GB2312" pitchFamily="49" charset="-122"/>
              </a:defRPr>
            </a:lvl4pPr>
            <a:lvl5pPr marL="2057400" indent="-228600">
              <a:defRPr kumimoji="1">
                <a:solidFill>
                  <a:srgbClr val="000000"/>
                </a:solidFill>
                <a:latin typeface="Times New Roman" pitchFamily="18" charset="0"/>
                <a:ea typeface="楷体_GB2312" pitchFamily="49" charset="-122"/>
              </a:defRPr>
            </a:lvl5pPr>
            <a:lvl6pPr marL="2514600" indent="-228600" eaLnBrk="0" fontAlgn="base" hangingPunct="0">
              <a:spcBef>
                <a:spcPct val="0"/>
              </a:spcBef>
              <a:spcAft>
                <a:spcPct val="0"/>
              </a:spcAft>
              <a:defRPr kumimoji="1">
                <a:solidFill>
                  <a:srgbClr val="000000"/>
                </a:solidFill>
                <a:latin typeface="Times New Roman" pitchFamily="18" charset="0"/>
                <a:ea typeface="楷体_GB2312" pitchFamily="49" charset="-122"/>
              </a:defRPr>
            </a:lvl6pPr>
            <a:lvl7pPr marL="2971800" indent="-228600" eaLnBrk="0" fontAlgn="base" hangingPunct="0">
              <a:spcBef>
                <a:spcPct val="0"/>
              </a:spcBef>
              <a:spcAft>
                <a:spcPct val="0"/>
              </a:spcAft>
              <a:defRPr kumimoji="1">
                <a:solidFill>
                  <a:srgbClr val="000000"/>
                </a:solidFill>
                <a:latin typeface="Times New Roman" pitchFamily="18" charset="0"/>
                <a:ea typeface="楷体_GB2312" pitchFamily="49" charset="-122"/>
              </a:defRPr>
            </a:lvl7pPr>
            <a:lvl8pPr marL="3429000" indent="-228600" eaLnBrk="0" fontAlgn="base" hangingPunct="0">
              <a:spcBef>
                <a:spcPct val="0"/>
              </a:spcBef>
              <a:spcAft>
                <a:spcPct val="0"/>
              </a:spcAft>
              <a:defRPr kumimoji="1">
                <a:solidFill>
                  <a:srgbClr val="000000"/>
                </a:solidFill>
                <a:latin typeface="Times New Roman" pitchFamily="18" charset="0"/>
                <a:ea typeface="楷体_GB2312" pitchFamily="49" charset="-122"/>
              </a:defRPr>
            </a:lvl8pPr>
            <a:lvl9pPr marL="3886200" indent="-228600" eaLnBrk="0" fontAlgn="base" hangingPunct="0">
              <a:spcBef>
                <a:spcPct val="0"/>
              </a:spcBef>
              <a:spcAft>
                <a:spcPct val="0"/>
              </a:spcAft>
              <a:defRPr kumimoji="1">
                <a:solidFill>
                  <a:srgbClr val="000000"/>
                </a:solidFill>
                <a:latin typeface="Times New Roman" pitchFamily="18" charset="0"/>
                <a:ea typeface="楷体_GB2312" pitchFamily="49" charset="-122"/>
              </a:defRPr>
            </a:lvl9pPr>
          </a:lstStyle>
          <a:p>
            <a:pPr algn="ctr"/>
            <a:r>
              <a:rPr kumimoji="0" lang="zh-CN" altLang="en-IE">
                <a:solidFill>
                  <a:schemeClr val="tx1"/>
                </a:solidFill>
                <a:latin typeface="Palatino Linotype" pitchFamily="18" charset="0"/>
                <a:ea typeface="宋体" charset="-122"/>
              </a:rPr>
              <a:t>从眼睛出发的光线追踪</a:t>
            </a:r>
            <a:endParaRPr kumimoji="0" lang="en-GB" altLang="zh-CN">
              <a:solidFill>
                <a:schemeClr val="tx1"/>
              </a:solidFill>
              <a:latin typeface="Palatino Linotype" pitchFamily="18" charset="0"/>
              <a:ea typeface="宋体" charset="-122"/>
            </a:endParaRPr>
          </a:p>
        </p:txBody>
      </p:sp>
      <p:sp>
        <p:nvSpPr>
          <p:cNvPr id="67616" name="Text Box 32"/>
          <p:cNvSpPr txBox="1">
            <a:spLocks noChangeArrowheads="1"/>
          </p:cNvSpPr>
          <p:nvPr/>
        </p:nvSpPr>
        <p:spPr bwMode="auto">
          <a:xfrm>
            <a:off x="984250" y="3906838"/>
            <a:ext cx="29400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a:solidFill>
                  <a:srgbClr val="000000"/>
                </a:solidFill>
                <a:latin typeface="Times New Roman" pitchFamily="18" charset="0"/>
                <a:ea typeface="楷体_GB2312" pitchFamily="49" charset="-122"/>
              </a:defRPr>
            </a:lvl1pPr>
            <a:lvl2pPr marL="742950" indent="-285750">
              <a:defRPr kumimoji="1">
                <a:solidFill>
                  <a:srgbClr val="000000"/>
                </a:solidFill>
                <a:latin typeface="Times New Roman" pitchFamily="18" charset="0"/>
                <a:ea typeface="楷体_GB2312" pitchFamily="49" charset="-122"/>
              </a:defRPr>
            </a:lvl2pPr>
            <a:lvl3pPr marL="1143000" indent="-228600">
              <a:defRPr kumimoji="1">
                <a:solidFill>
                  <a:srgbClr val="000000"/>
                </a:solidFill>
                <a:latin typeface="Times New Roman" pitchFamily="18" charset="0"/>
                <a:ea typeface="楷体_GB2312" pitchFamily="49" charset="-122"/>
              </a:defRPr>
            </a:lvl3pPr>
            <a:lvl4pPr marL="1600200" indent="-228600">
              <a:defRPr kumimoji="1">
                <a:solidFill>
                  <a:srgbClr val="000000"/>
                </a:solidFill>
                <a:latin typeface="Times New Roman" pitchFamily="18" charset="0"/>
                <a:ea typeface="楷体_GB2312" pitchFamily="49" charset="-122"/>
              </a:defRPr>
            </a:lvl4pPr>
            <a:lvl5pPr marL="2057400" indent="-228600">
              <a:defRPr kumimoji="1">
                <a:solidFill>
                  <a:srgbClr val="000000"/>
                </a:solidFill>
                <a:latin typeface="Times New Roman" pitchFamily="18" charset="0"/>
                <a:ea typeface="楷体_GB2312" pitchFamily="49" charset="-122"/>
              </a:defRPr>
            </a:lvl5pPr>
            <a:lvl6pPr marL="2514600" indent="-228600" eaLnBrk="0" fontAlgn="base" hangingPunct="0">
              <a:spcBef>
                <a:spcPct val="0"/>
              </a:spcBef>
              <a:spcAft>
                <a:spcPct val="0"/>
              </a:spcAft>
              <a:defRPr kumimoji="1">
                <a:solidFill>
                  <a:srgbClr val="000000"/>
                </a:solidFill>
                <a:latin typeface="Times New Roman" pitchFamily="18" charset="0"/>
                <a:ea typeface="楷体_GB2312" pitchFamily="49" charset="-122"/>
              </a:defRPr>
            </a:lvl6pPr>
            <a:lvl7pPr marL="2971800" indent="-228600" eaLnBrk="0" fontAlgn="base" hangingPunct="0">
              <a:spcBef>
                <a:spcPct val="0"/>
              </a:spcBef>
              <a:spcAft>
                <a:spcPct val="0"/>
              </a:spcAft>
              <a:defRPr kumimoji="1">
                <a:solidFill>
                  <a:srgbClr val="000000"/>
                </a:solidFill>
                <a:latin typeface="Times New Roman" pitchFamily="18" charset="0"/>
                <a:ea typeface="楷体_GB2312" pitchFamily="49" charset="-122"/>
              </a:defRPr>
            </a:lvl7pPr>
            <a:lvl8pPr marL="3429000" indent="-228600" eaLnBrk="0" fontAlgn="base" hangingPunct="0">
              <a:spcBef>
                <a:spcPct val="0"/>
              </a:spcBef>
              <a:spcAft>
                <a:spcPct val="0"/>
              </a:spcAft>
              <a:defRPr kumimoji="1">
                <a:solidFill>
                  <a:srgbClr val="000000"/>
                </a:solidFill>
                <a:latin typeface="Times New Roman" pitchFamily="18" charset="0"/>
                <a:ea typeface="楷体_GB2312" pitchFamily="49" charset="-122"/>
              </a:defRPr>
            </a:lvl8pPr>
            <a:lvl9pPr marL="3886200" indent="-228600" eaLnBrk="0" fontAlgn="base" hangingPunct="0">
              <a:spcBef>
                <a:spcPct val="0"/>
              </a:spcBef>
              <a:spcAft>
                <a:spcPct val="0"/>
              </a:spcAft>
              <a:defRPr kumimoji="1">
                <a:solidFill>
                  <a:srgbClr val="000000"/>
                </a:solidFill>
                <a:latin typeface="Times New Roman" pitchFamily="18" charset="0"/>
                <a:ea typeface="楷体_GB2312" pitchFamily="49" charset="-122"/>
              </a:defRPr>
            </a:lvl9pPr>
          </a:lstStyle>
          <a:p>
            <a:pPr algn="ctr">
              <a:spcBef>
                <a:spcPct val="50000"/>
              </a:spcBef>
            </a:pPr>
            <a:r>
              <a:rPr kumimoji="0" lang="zh-CN" altLang="en-IE">
                <a:solidFill>
                  <a:schemeClr val="tx1"/>
                </a:solidFill>
                <a:latin typeface="Palatino Linotype" pitchFamily="18" charset="0"/>
                <a:ea typeface="宋体" charset="-122"/>
              </a:rPr>
              <a:t>从光源出发的光线追踪</a:t>
            </a:r>
            <a:endParaRPr kumimoji="0" lang="en-GB" altLang="zh-CN">
              <a:solidFill>
                <a:schemeClr val="tx1"/>
              </a:solidFill>
              <a:latin typeface="Palatino Linotype" pitchFamily="18" charset="0"/>
              <a:ea typeface="宋体" charset="-122"/>
            </a:endParaRPr>
          </a:p>
        </p:txBody>
      </p:sp>
      <p:sp>
        <p:nvSpPr>
          <p:cNvPr id="80929" name="Text Box 33"/>
          <p:cNvSpPr txBox="1">
            <a:spLocks noChangeArrowheads="1"/>
          </p:cNvSpPr>
          <p:nvPr/>
        </p:nvSpPr>
        <p:spPr bwMode="auto">
          <a:xfrm>
            <a:off x="827088" y="4508500"/>
            <a:ext cx="7632700" cy="1908175"/>
          </a:xfrm>
          <a:prstGeom prst="rect">
            <a:avLst/>
          </a:prstGeom>
          <a:solidFill>
            <a:schemeClr val="accent3">
              <a:lumMod val="20000"/>
              <a:lumOff val="80000"/>
            </a:schemeClr>
          </a:solidFill>
          <a:ln>
            <a:noFill/>
          </a:ln>
          <a:effectLst/>
        </p:spPr>
        <p:txBody>
          <a:bodyPr>
            <a:spAutoFit/>
          </a:bodyPr>
          <a:lstStyle>
            <a:lvl1pPr eaLnBrk="0" hangingPunct="0">
              <a:defRPr kumimoji="1">
                <a:solidFill>
                  <a:srgbClr val="000000"/>
                </a:solidFill>
                <a:latin typeface="Times New Roman" pitchFamily="18" charset="0"/>
                <a:ea typeface="楷体_GB2312" pitchFamily="49" charset="-122"/>
              </a:defRPr>
            </a:lvl1pPr>
            <a:lvl2pPr marL="742950" indent="-285750" eaLnBrk="0" hangingPunct="0">
              <a:defRPr kumimoji="1">
                <a:solidFill>
                  <a:srgbClr val="000000"/>
                </a:solidFill>
                <a:latin typeface="Times New Roman" pitchFamily="18" charset="0"/>
                <a:ea typeface="楷体_GB2312" pitchFamily="49" charset="-122"/>
              </a:defRPr>
            </a:lvl2pPr>
            <a:lvl3pPr marL="1143000" indent="-228600" eaLnBrk="0" hangingPunct="0">
              <a:defRPr kumimoji="1">
                <a:solidFill>
                  <a:srgbClr val="000000"/>
                </a:solidFill>
                <a:latin typeface="Times New Roman" pitchFamily="18" charset="0"/>
                <a:ea typeface="楷体_GB2312" pitchFamily="49" charset="-122"/>
              </a:defRPr>
            </a:lvl3pPr>
            <a:lvl4pPr marL="1600200" indent="-228600" eaLnBrk="0" hangingPunct="0">
              <a:defRPr kumimoji="1">
                <a:solidFill>
                  <a:srgbClr val="000000"/>
                </a:solidFill>
                <a:latin typeface="Times New Roman" pitchFamily="18" charset="0"/>
                <a:ea typeface="楷体_GB2312" pitchFamily="49" charset="-122"/>
              </a:defRPr>
            </a:lvl4pPr>
            <a:lvl5pPr marL="2057400" indent="-228600" eaLnBrk="0" hangingPunct="0">
              <a:defRPr kumimoji="1">
                <a:solidFill>
                  <a:srgbClr val="000000"/>
                </a:solidFill>
                <a:latin typeface="Times New Roman" pitchFamily="18" charset="0"/>
                <a:ea typeface="楷体_GB2312" pitchFamily="49" charset="-122"/>
              </a:defRPr>
            </a:lvl5pPr>
            <a:lvl6pPr marL="2514600" indent="-228600" eaLnBrk="0" fontAlgn="base" hangingPunct="0">
              <a:spcBef>
                <a:spcPct val="20000"/>
              </a:spcBef>
              <a:spcAft>
                <a:spcPct val="0"/>
              </a:spcAft>
              <a:buClr>
                <a:schemeClr val="bg1"/>
              </a:buClr>
              <a:buSzPct val="100000"/>
              <a:buFont typeface="Arial" charset="0"/>
              <a:buChar char="•"/>
              <a:defRPr kumimoji="1">
                <a:solidFill>
                  <a:srgbClr val="000000"/>
                </a:solidFill>
                <a:latin typeface="Times New Roman" pitchFamily="18" charset="0"/>
                <a:ea typeface="楷体_GB2312" pitchFamily="49" charset="-122"/>
              </a:defRPr>
            </a:lvl6pPr>
            <a:lvl7pPr marL="2971800" indent="-228600" eaLnBrk="0" fontAlgn="base" hangingPunct="0">
              <a:spcBef>
                <a:spcPct val="20000"/>
              </a:spcBef>
              <a:spcAft>
                <a:spcPct val="0"/>
              </a:spcAft>
              <a:buClr>
                <a:schemeClr val="bg1"/>
              </a:buClr>
              <a:buSzPct val="100000"/>
              <a:buFont typeface="Arial" charset="0"/>
              <a:buChar char="•"/>
              <a:defRPr kumimoji="1">
                <a:solidFill>
                  <a:srgbClr val="000000"/>
                </a:solidFill>
                <a:latin typeface="Times New Roman" pitchFamily="18" charset="0"/>
                <a:ea typeface="楷体_GB2312" pitchFamily="49" charset="-122"/>
              </a:defRPr>
            </a:lvl7pPr>
            <a:lvl8pPr marL="3429000" indent="-228600" eaLnBrk="0" fontAlgn="base" hangingPunct="0">
              <a:spcBef>
                <a:spcPct val="20000"/>
              </a:spcBef>
              <a:spcAft>
                <a:spcPct val="0"/>
              </a:spcAft>
              <a:buClr>
                <a:schemeClr val="bg1"/>
              </a:buClr>
              <a:buSzPct val="100000"/>
              <a:buFont typeface="Arial" charset="0"/>
              <a:buChar char="•"/>
              <a:defRPr kumimoji="1">
                <a:solidFill>
                  <a:srgbClr val="000000"/>
                </a:solidFill>
                <a:latin typeface="Times New Roman" pitchFamily="18" charset="0"/>
                <a:ea typeface="楷体_GB2312" pitchFamily="49" charset="-122"/>
              </a:defRPr>
            </a:lvl8pPr>
            <a:lvl9pPr marL="3886200" indent="-228600" eaLnBrk="0" fontAlgn="base" hangingPunct="0">
              <a:spcBef>
                <a:spcPct val="20000"/>
              </a:spcBef>
              <a:spcAft>
                <a:spcPct val="0"/>
              </a:spcAft>
              <a:buClr>
                <a:schemeClr val="bg1"/>
              </a:buClr>
              <a:buSzPct val="100000"/>
              <a:buFont typeface="Arial" charset="0"/>
              <a:buChar char="•"/>
              <a:defRPr kumimoji="1">
                <a:solidFill>
                  <a:srgbClr val="000000"/>
                </a:solidFill>
                <a:latin typeface="Times New Roman" pitchFamily="18" charset="0"/>
                <a:ea typeface="楷体_GB2312" pitchFamily="49" charset="-122"/>
              </a:defRPr>
            </a:lvl9pPr>
          </a:lstStyle>
          <a:p>
            <a:pPr marL="342900" indent="-342900" eaLnBrk="1" hangingPunct="1">
              <a:lnSpc>
                <a:spcPct val="135000"/>
              </a:lnSpc>
              <a:spcBef>
                <a:spcPct val="50000"/>
              </a:spcBef>
              <a:buSzPct val="80000"/>
              <a:buFont typeface="Wingdings" pitchFamily="2" charset="2"/>
              <a:buChar char="p"/>
              <a:defRPr/>
            </a:pPr>
            <a:r>
              <a:rPr kumimoji="0" lang="zh-CN" altLang="en-IE" sz="2000" dirty="0" smtClean="0">
                <a:solidFill>
                  <a:schemeClr val="tx1"/>
                </a:solidFill>
                <a:latin typeface="华文中宋" pitchFamily="2" charset="-122"/>
                <a:ea typeface="华文中宋" pitchFamily="2" charset="-122"/>
              </a:rPr>
              <a:t>从光源出发进行光线追踪，会有很多光线无法进入成像平面，造成大量资源浪费</a:t>
            </a:r>
            <a:r>
              <a:rPr kumimoji="0" lang="en-IE" altLang="zh-CN" sz="2000" dirty="0" smtClean="0">
                <a:solidFill>
                  <a:schemeClr val="tx1"/>
                </a:solidFill>
                <a:latin typeface="华文中宋" pitchFamily="2" charset="-122"/>
                <a:ea typeface="华文中宋" pitchFamily="2" charset="-122"/>
              </a:rPr>
              <a:t>.</a:t>
            </a:r>
          </a:p>
          <a:p>
            <a:pPr marL="342900" indent="-342900" eaLnBrk="1" hangingPunct="1">
              <a:lnSpc>
                <a:spcPct val="135000"/>
              </a:lnSpc>
              <a:spcBef>
                <a:spcPct val="50000"/>
              </a:spcBef>
              <a:buSzPct val="80000"/>
              <a:buFont typeface="Wingdings" pitchFamily="2" charset="2"/>
              <a:buChar char="p"/>
              <a:defRPr/>
            </a:pPr>
            <a:r>
              <a:rPr kumimoji="0" lang="zh-CN" altLang="en-IE" sz="2000" dirty="0" smtClean="0">
                <a:solidFill>
                  <a:schemeClr val="tx1"/>
                </a:solidFill>
                <a:latin typeface="华文中宋" pitchFamily="2" charset="-122"/>
                <a:ea typeface="华文中宋" pitchFamily="2" charset="-122"/>
              </a:rPr>
              <a:t>所以经典的光线追踪算法是从观察点（眼睛）出发追踪每一条观察点到成像平面上的射线</a:t>
            </a:r>
            <a:r>
              <a:rPr kumimoji="0" lang="en-IE" altLang="zh-CN" sz="2000" dirty="0" smtClean="0">
                <a:solidFill>
                  <a:schemeClr val="tx1"/>
                </a:solidFill>
                <a:latin typeface="华文中宋" pitchFamily="2" charset="-122"/>
                <a:ea typeface="华文中宋" pitchFamily="2" charset="-122"/>
              </a:rPr>
              <a:t>.</a:t>
            </a:r>
            <a:endParaRPr kumimoji="0" lang="en-GB" altLang="zh-CN" sz="2000" dirty="0" smtClean="0">
              <a:solidFill>
                <a:schemeClr val="tx1"/>
              </a:solidFill>
              <a:latin typeface="华文中宋" pitchFamily="2" charset="-122"/>
              <a:ea typeface="华文中宋" pitchFamily="2" charset="-122"/>
            </a:endParaRPr>
          </a:p>
        </p:txBody>
      </p:sp>
    </p:spTree>
  </p:cSld>
  <p:clrMapOvr>
    <a:masterClrMapping/>
  </p:clrMapOvr>
  <p:transition>
    <p:random/>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a:xfrm>
            <a:off x="457200" y="811213"/>
            <a:ext cx="8229600" cy="708025"/>
          </a:xfrm>
        </p:spPr>
        <p:txBody>
          <a:bodyPr/>
          <a:lstStyle/>
          <a:p>
            <a:pPr eaLnBrk="1" hangingPunct="1"/>
            <a:r>
              <a:rPr lang="zh-CN" altLang="en-US" sz="4000" b="1" smtClean="0">
                <a:solidFill>
                  <a:schemeClr val="tx1"/>
                </a:solidFill>
                <a:ea typeface="华文中宋" pitchFamily="2" charset="-122"/>
              </a:rPr>
              <a:t>光线跟踪算法</a:t>
            </a:r>
          </a:p>
        </p:txBody>
      </p:sp>
      <p:pic>
        <p:nvPicPr>
          <p:cNvPr id="68611" name="Picture 3" descr="Visibility"/>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152525" y="1630363"/>
            <a:ext cx="6588125" cy="4606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random/>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title"/>
          </p:nvPr>
        </p:nvSpPr>
        <p:spPr>
          <a:xfrm>
            <a:off x="457200" y="477838"/>
            <a:ext cx="8229600" cy="708025"/>
          </a:xfrm>
        </p:spPr>
        <p:txBody>
          <a:bodyPr/>
          <a:lstStyle/>
          <a:p>
            <a:pPr eaLnBrk="1" hangingPunct="1"/>
            <a:r>
              <a:rPr lang="zh-CN" altLang="en-US" sz="4000" b="1" smtClean="0">
                <a:solidFill>
                  <a:schemeClr val="tx1"/>
                </a:solidFill>
                <a:ea typeface="华文中宋" pitchFamily="2" charset="-122"/>
              </a:rPr>
              <a:t>光线跟踪算法</a:t>
            </a:r>
          </a:p>
        </p:txBody>
      </p:sp>
      <p:pic>
        <p:nvPicPr>
          <p:cNvPr id="69635" name="Picture 3" descr="node-numbe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00113" y="1341438"/>
            <a:ext cx="7127875" cy="405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 Box 33"/>
          <p:cNvSpPr txBox="1">
            <a:spLocks noChangeArrowheads="1"/>
          </p:cNvSpPr>
          <p:nvPr/>
        </p:nvSpPr>
        <p:spPr bwMode="auto">
          <a:xfrm>
            <a:off x="823913" y="5664200"/>
            <a:ext cx="7632700" cy="1077913"/>
          </a:xfrm>
          <a:prstGeom prst="rect">
            <a:avLst/>
          </a:prstGeom>
          <a:solidFill>
            <a:schemeClr val="accent3">
              <a:lumMod val="20000"/>
              <a:lumOff val="80000"/>
            </a:schemeClr>
          </a:solidFill>
          <a:ln>
            <a:noFill/>
          </a:ln>
          <a:effectLst/>
        </p:spPr>
        <p:txBody>
          <a:bodyPr>
            <a:spAutoFit/>
          </a:bodyPr>
          <a:lstStyle>
            <a:lvl1pPr eaLnBrk="0" hangingPunct="0">
              <a:defRPr kumimoji="1">
                <a:solidFill>
                  <a:srgbClr val="000000"/>
                </a:solidFill>
                <a:latin typeface="Times New Roman" pitchFamily="18" charset="0"/>
                <a:ea typeface="楷体_GB2312" pitchFamily="49" charset="-122"/>
              </a:defRPr>
            </a:lvl1pPr>
            <a:lvl2pPr marL="742950" indent="-285750" eaLnBrk="0" hangingPunct="0">
              <a:defRPr kumimoji="1">
                <a:solidFill>
                  <a:srgbClr val="000000"/>
                </a:solidFill>
                <a:latin typeface="Times New Roman" pitchFamily="18" charset="0"/>
                <a:ea typeface="楷体_GB2312" pitchFamily="49" charset="-122"/>
              </a:defRPr>
            </a:lvl2pPr>
            <a:lvl3pPr marL="1143000" indent="-228600" eaLnBrk="0" hangingPunct="0">
              <a:defRPr kumimoji="1">
                <a:solidFill>
                  <a:srgbClr val="000000"/>
                </a:solidFill>
                <a:latin typeface="Times New Roman" pitchFamily="18" charset="0"/>
                <a:ea typeface="楷体_GB2312" pitchFamily="49" charset="-122"/>
              </a:defRPr>
            </a:lvl3pPr>
            <a:lvl4pPr marL="1600200" indent="-228600" eaLnBrk="0" hangingPunct="0">
              <a:defRPr kumimoji="1">
                <a:solidFill>
                  <a:srgbClr val="000000"/>
                </a:solidFill>
                <a:latin typeface="Times New Roman" pitchFamily="18" charset="0"/>
                <a:ea typeface="楷体_GB2312" pitchFamily="49" charset="-122"/>
              </a:defRPr>
            </a:lvl4pPr>
            <a:lvl5pPr marL="2057400" indent="-228600" eaLnBrk="0" hangingPunct="0">
              <a:defRPr kumimoji="1">
                <a:solidFill>
                  <a:srgbClr val="000000"/>
                </a:solidFill>
                <a:latin typeface="Times New Roman" pitchFamily="18" charset="0"/>
                <a:ea typeface="楷体_GB2312" pitchFamily="49" charset="-122"/>
              </a:defRPr>
            </a:lvl5pPr>
            <a:lvl6pPr marL="2514600" indent="-228600" eaLnBrk="0" fontAlgn="base" hangingPunct="0">
              <a:spcBef>
                <a:spcPct val="20000"/>
              </a:spcBef>
              <a:spcAft>
                <a:spcPct val="0"/>
              </a:spcAft>
              <a:buClr>
                <a:schemeClr val="bg1"/>
              </a:buClr>
              <a:buSzPct val="100000"/>
              <a:buFont typeface="Arial" charset="0"/>
              <a:buChar char="•"/>
              <a:defRPr kumimoji="1">
                <a:solidFill>
                  <a:srgbClr val="000000"/>
                </a:solidFill>
                <a:latin typeface="Times New Roman" pitchFamily="18" charset="0"/>
                <a:ea typeface="楷体_GB2312" pitchFamily="49" charset="-122"/>
              </a:defRPr>
            </a:lvl6pPr>
            <a:lvl7pPr marL="2971800" indent="-228600" eaLnBrk="0" fontAlgn="base" hangingPunct="0">
              <a:spcBef>
                <a:spcPct val="20000"/>
              </a:spcBef>
              <a:spcAft>
                <a:spcPct val="0"/>
              </a:spcAft>
              <a:buClr>
                <a:schemeClr val="bg1"/>
              </a:buClr>
              <a:buSzPct val="100000"/>
              <a:buFont typeface="Arial" charset="0"/>
              <a:buChar char="•"/>
              <a:defRPr kumimoji="1">
                <a:solidFill>
                  <a:srgbClr val="000000"/>
                </a:solidFill>
                <a:latin typeface="Times New Roman" pitchFamily="18" charset="0"/>
                <a:ea typeface="楷体_GB2312" pitchFamily="49" charset="-122"/>
              </a:defRPr>
            </a:lvl7pPr>
            <a:lvl8pPr marL="3429000" indent="-228600" eaLnBrk="0" fontAlgn="base" hangingPunct="0">
              <a:spcBef>
                <a:spcPct val="20000"/>
              </a:spcBef>
              <a:spcAft>
                <a:spcPct val="0"/>
              </a:spcAft>
              <a:buClr>
                <a:schemeClr val="bg1"/>
              </a:buClr>
              <a:buSzPct val="100000"/>
              <a:buFont typeface="Arial" charset="0"/>
              <a:buChar char="•"/>
              <a:defRPr kumimoji="1">
                <a:solidFill>
                  <a:srgbClr val="000000"/>
                </a:solidFill>
                <a:latin typeface="Times New Roman" pitchFamily="18" charset="0"/>
                <a:ea typeface="楷体_GB2312" pitchFamily="49" charset="-122"/>
              </a:defRPr>
            </a:lvl8pPr>
            <a:lvl9pPr marL="3886200" indent="-228600" eaLnBrk="0" fontAlgn="base" hangingPunct="0">
              <a:spcBef>
                <a:spcPct val="20000"/>
              </a:spcBef>
              <a:spcAft>
                <a:spcPct val="0"/>
              </a:spcAft>
              <a:buClr>
                <a:schemeClr val="bg1"/>
              </a:buClr>
              <a:buSzPct val="100000"/>
              <a:buFont typeface="Arial" charset="0"/>
              <a:buChar char="•"/>
              <a:defRPr kumimoji="1">
                <a:solidFill>
                  <a:srgbClr val="000000"/>
                </a:solidFill>
                <a:latin typeface="Times New Roman" pitchFamily="18" charset="0"/>
                <a:ea typeface="楷体_GB2312" pitchFamily="49" charset="-122"/>
              </a:defRPr>
            </a:lvl9pPr>
          </a:lstStyle>
          <a:p>
            <a:pPr marL="342900" indent="-342900" eaLnBrk="1" hangingPunct="1">
              <a:lnSpc>
                <a:spcPct val="135000"/>
              </a:lnSpc>
              <a:spcBef>
                <a:spcPct val="50000"/>
              </a:spcBef>
              <a:buSzPct val="80000"/>
              <a:buFont typeface="Wingdings" pitchFamily="2" charset="2"/>
              <a:buChar char="p"/>
              <a:defRPr/>
            </a:pPr>
            <a:r>
              <a:rPr kumimoji="0" lang="zh-CN" altLang="en-US" sz="2000" dirty="0" smtClean="0">
                <a:solidFill>
                  <a:srgbClr val="FF0000"/>
                </a:solidFill>
                <a:latin typeface="华文中宋" pitchFamily="2" charset="-122"/>
                <a:ea typeface="华文中宋" pitchFamily="2" charset="-122"/>
              </a:rPr>
              <a:t>正向</a:t>
            </a:r>
            <a:r>
              <a:rPr kumimoji="0" lang="zh-CN" altLang="en-US" sz="2000" dirty="0" smtClean="0">
                <a:solidFill>
                  <a:schemeClr val="tx1"/>
                </a:solidFill>
                <a:latin typeface="华文中宋" pitchFamily="2" charset="-122"/>
                <a:ea typeface="华文中宋" pitchFamily="2" charset="-122"/>
              </a:rPr>
              <a:t>：跟踪光线，生成</a:t>
            </a:r>
            <a:r>
              <a:rPr kumimoji="0" lang="en-US" altLang="zh-CN" sz="2000" dirty="0" smtClean="0">
                <a:solidFill>
                  <a:schemeClr val="tx1"/>
                </a:solidFill>
                <a:latin typeface="华文中宋" pitchFamily="2" charset="-122"/>
                <a:ea typeface="华文中宋" pitchFamily="2" charset="-122"/>
              </a:rPr>
              <a:t>Ray Tree. (</a:t>
            </a:r>
            <a:r>
              <a:rPr kumimoji="0" lang="zh-CN" altLang="en-US" sz="2000" dirty="0" smtClean="0">
                <a:solidFill>
                  <a:schemeClr val="tx1"/>
                </a:solidFill>
                <a:latin typeface="华文中宋" pitchFamily="2" charset="-122"/>
                <a:ea typeface="华文中宋" pitchFamily="2" charset="-122"/>
              </a:rPr>
              <a:t>节点记录反射率等信息）；</a:t>
            </a:r>
            <a:endParaRPr kumimoji="0" lang="en-US" altLang="zh-CN" sz="2000" dirty="0" smtClean="0">
              <a:solidFill>
                <a:schemeClr val="tx1"/>
              </a:solidFill>
              <a:latin typeface="华文中宋" pitchFamily="2" charset="-122"/>
              <a:ea typeface="华文中宋" pitchFamily="2" charset="-122"/>
            </a:endParaRPr>
          </a:p>
          <a:p>
            <a:pPr marL="342900" indent="-342900" eaLnBrk="1" hangingPunct="1">
              <a:lnSpc>
                <a:spcPct val="135000"/>
              </a:lnSpc>
              <a:spcBef>
                <a:spcPct val="50000"/>
              </a:spcBef>
              <a:buSzPct val="80000"/>
              <a:buFont typeface="Wingdings" pitchFamily="2" charset="2"/>
              <a:buChar char="p"/>
              <a:defRPr/>
            </a:pPr>
            <a:r>
              <a:rPr kumimoji="0" lang="zh-CN" altLang="en-US" sz="2000" dirty="0" smtClean="0">
                <a:solidFill>
                  <a:srgbClr val="FF0000"/>
                </a:solidFill>
                <a:latin typeface="华文中宋" pitchFamily="2" charset="-122"/>
                <a:ea typeface="华文中宋" pitchFamily="2" charset="-122"/>
              </a:rPr>
              <a:t>反向</a:t>
            </a:r>
            <a:r>
              <a:rPr kumimoji="0" lang="zh-CN" altLang="en-US" sz="2000" dirty="0" smtClean="0">
                <a:solidFill>
                  <a:schemeClr val="tx1"/>
                </a:solidFill>
                <a:latin typeface="华文中宋" pitchFamily="2" charset="-122"/>
                <a:ea typeface="华文中宋" pitchFamily="2" charset="-122"/>
              </a:rPr>
              <a:t>：后序遍历</a:t>
            </a:r>
            <a:r>
              <a:rPr kumimoji="0" lang="en-US" altLang="zh-CN" sz="2000" dirty="0" smtClean="0">
                <a:solidFill>
                  <a:schemeClr val="tx1"/>
                </a:solidFill>
                <a:latin typeface="华文中宋" pitchFamily="2" charset="-122"/>
                <a:ea typeface="华文中宋" pitchFamily="2" charset="-122"/>
              </a:rPr>
              <a:t>Ray Tree,</a:t>
            </a:r>
            <a:r>
              <a:rPr kumimoji="0" lang="zh-CN" altLang="en-US" sz="2000" dirty="0" smtClean="0">
                <a:solidFill>
                  <a:schemeClr val="tx1"/>
                </a:solidFill>
                <a:latin typeface="华文中宋" pitchFamily="2" charset="-122"/>
                <a:ea typeface="华文中宋" pitchFamily="2" charset="-122"/>
              </a:rPr>
              <a:t>计算像素颜色；</a:t>
            </a:r>
            <a:endParaRPr kumimoji="0" lang="en-GB" altLang="zh-CN" sz="2000" dirty="0" smtClean="0">
              <a:solidFill>
                <a:schemeClr val="tx1"/>
              </a:solidFill>
              <a:latin typeface="华文中宋" pitchFamily="2" charset="-122"/>
              <a:ea typeface="华文中宋" pitchFamily="2" charset="-122"/>
            </a:endParaRPr>
          </a:p>
        </p:txBody>
      </p:sp>
    </p:spTree>
  </p:cSld>
  <p:clrMapOvr>
    <a:masterClrMapping/>
  </p:clrMapOvr>
  <p:transition>
    <p:random/>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a:xfrm>
            <a:off x="457200" y="781050"/>
            <a:ext cx="8229600" cy="768350"/>
          </a:xfrm>
        </p:spPr>
        <p:txBody>
          <a:bodyPr/>
          <a:lstStyle/>
          <a:p>
            <a:pPr eaLnBrk="1" hangingPunct="1"/>
            <a:r>
              <a:rPr lang="zh-CN" altLang="en-US" b="1" smtClean="0">
                <a:solidFill>
                  <a:schemeClr val="tx1"/>
                </a:solidFill>
                <a:ea typeface="华文中宋" pitchFamily="2" charset="-122"/>
              </a:rPr>
              <a:t>光线跟踪算法</a:t>
            </a:r>
          </a:p>
        </p:txBody>
      </p:sp>
      <p:pic>
        <p:nvPicPr>
          <p:cNvPr id="70659" name="Picture 3" descr="fig5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14800" y="1768475"/>
            <a:ext cx="4276725" cy="463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660" name="Picture 4" descr="fig4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8313" y="2205038"/>
            <a:ext cx="3167062" cy="320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661" name="Text Box 5"/>
          <p:cNvSpPr txBox="1">
            <a:spLocks noChangeArrowheads="1"/>
          </p:cNvSpPr>
          <p:nvPr/>
        </p:nvSpPr>
        <p:spPr bwMode="auto">
          <a:xfrm>
            <a:off x="4572000" y="3683000"/>
            <a:ext cx="1323975" cy="336550"/>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defRPr kumimoji="1">
                <a:solidFill>
                  <a:srgbClr val="000000"/>
                </a:solidFill>
                <a:latin typeface="Times New Roman" pitchFamily="18" charset="0"/>
                <a:ea typeface="楷体_GB2312" pitchFamily="49" charset="-122"/>
              </a:defRPr>
            </a:lvl1pPr>
            <a:lvl2pPr marL="742950" indent="-285750">
              <a:defRPr kumimoji="1">
                <a:solidFill>
                  <a:srgbClr val="000000"/>
                </a:solidFill>
                <a:latin typeface="Times New Roman" pitchFamily="18" charset="0"/>
                <a:ea typeface="楷体_GB2312" pitchFamily="49" charset="-122"/>
              </a:defRPr>
            </a:lvl2pPr>
            <a:lvl3pPr marL="1143000" indent="-228600">
              <a:defRPr kumimoji="1">
                <a:solidFill>
                  <a:srgbClr val="000000"/>
                </a:solidFill>
                <a:latin typeface="Times New Roman" pitchFamily="18" charset="0"/>
                <a:ea typeface="楷体_GB2312" pitchFamily="49" charset="-122"/>
              </a:defRPr>
            </a:lvl3pPr>
            <a:lvl4pPr marL="1600200" indent="-228600">
              <a:defRPr kumimoji="1">
                <a:solidFill>
                  <a:srgbClr val="000000"/>
                </a:solidFill>
                <a:latin typeface="Times New Roman" pitchFamily="18" charset="0"/>
                <a:ea typeface="楷体_GB2312" pitchFamily="49" charset="-122"/>
              </a:defRPr>
            </a:lvl4pPr>
            <a:lvl5pPr marL="2057400" indent="-228600">
              <a:defRPr kumimoji="1">
                <a:solidFill>
                  <a:srgbClr val="000000"/>
                </a:solidFill>
                <a:latin typeface="Times New Roman" pitchFamily="18" charset="0"/>
                <a:ea typeface="楷体_GB2312" pitchFamily="49" charset="-122"/>
              </a:defRPr>
            </a:lvl5pPr>
            <a:lvl6pPr marL="2514600" indent="-228600" eaLnBrk="0" fontAlgn="base" hangingPunct="0">
              <a:spcBef>
                <a:spcPct val="0"/>
              </a:spcBef>
              <a:spcAft>
                <a:spcPct val="0"/>
              </a:spcAft>
              <a:defRPr kumimoji="1">
                <a:solidFill>
                  <a:srgbClr val="000000"/>
                </a:solidFill>
                <a:latin typeface="Times New Roman" pitchFamily="18" charset="0"/>
                <a:ea typeface="楷体_GB2312" pitchFamily="49" charset="-122"/>
              </a:defRPr>
            </a:lvl6pPr>
            <a:lvl7pPr marL="2971800" indent="-228600" eaLnBrk="0" fontAlgn="base" hangingPunct="0">
              <a:spcBef>
                <a:spcPct val="0"/>
              </a:spcBef>
              <a:spcAft>
                <a:spcPct val="0"/>
              </a:spcAft>
              <a:defRPr kumimoji="1">
                <a:solidFill>
                  <a:srgbClr val="000000"/>
                </a:solidFill>
                <a:latin typeface="Times New Roman" pitchFamily="18" charset="0"/>
                <a:ea typeface="楷体_GB2312" pitchFamily="49" charset="-122"/>
              </a:defRPr>
            </a:lvl7pPr>
            <a:lvl8pPr marL="3429000" indent="-228600" eaLnBrk="0" fontAlgn="base" hangingPunct="0">
              <a:spcBef>
                <a:spcPct val="0"/>
              </a:spcBef>
              <a:spcAft>
                <a:spcPct val="0"/>
              </a:spcAft>
              <a:defRPr kumimoji="1">
                <a:solidFill>
                  <a:srgbClr val="000000"/>
                </a:solidFill>
                <a:latin typeface="Times New Roman" pitchFamily="18" charset="0"/>
                <a:ea typeface="楷体_GB2312" pitchFamily="49" charset="-122"/>
              </a:defRPr>
            </a:lvl8pPr>
            <a:lvl9pPr marL="3886200" indent="-228600" eaLnBrk="0" fontAlgn="base" hangingPunct="0">
              <a:spcBef>
                <a:spcPct val="0"/>
              </a:spcBef>
              <a:spcAft>
                <a:spcPct val="0"/>
              </a:spcAft>
              <a:defRPr kumimoji="1">
                <a:solidFill>
                  <a:srgbClr val="000000"/>
                </a:solidFill>
                <a:latin typeface="Times New Roman" pitchFamily="18" charset="0"/>
                <a:ea typeface="楷体_GB2312" pitchFamily="49" charset="-122"/>
              </a:defRPr>
            </a:lvl9pPr>
          </a:lstStyle>
          <a:p>
            <a:r>
              <a:rPr kumimoji="0" lang="en-US" altLang="zh-CN" sz="1600" b="1">
                <a:solidFill>
                  <a:srgbClr val="FFFF00"/>
                </a:solidFill>
                <a:ea typeface="宋体" charset="-122"/>
              </a:rPr>
              <a:t>max level = 1</a:t>
            </a:r>
          </a:p>
        </p:txBody>
      </p:sp>
      <p:sp>
        <p:nvSpPr>
          <p:cNvPr id="70662" name="Text Box 6"/>
          <p:cNvSpPr txBox="1">
            <a:spLocks noChangeArrowheads="1"/>
          </p:cNvSpPr>
          <p:nvPr/>
        </p:nvSpPr>
        <p:spPr bwMode="auto">
          <a:xfrm>
            <a:off x="6588125" y="3683000"/>
            <a:ext cx="1323975" cy="336550"/>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defRPr kumimoji="1">
                <a:solidFill>
                  <a:srgbClr val="000000"/>
                </a:solidFill>
                <a:latin typeface="Times New Roman" pitchFamily="18" charset="0"/>
                <a:ea typeface="楷体_GB2312" pitchFamily="49" charset="-122"/>
              </a:defRPr>
            </a:lvl1pPr>
            <a:lvl2pPr marL="742950" indent="-285750">
              <a:defRPr kumimoji="1">
                <a:solidFill>
                  <a:srgbClr val="000000"/>
                </a:solidFill>
                <a:latin typeface="Times New Roman" pitchFamily="18" charset="0"/>
                <a:ea typeface="楷体_GB2312" pitchFamily="49" charset="-122"/>
              </a:defRPr>
            </a:lvl2pPr>
            <a:lvl3pPr marL="1143000" indent="-228600">
              <a:defRPr kumimoji="1">
                <a:solidFill>
                  <a:srgbClr val="000000"/>
                </a:solidFill>
                <a:latin typeface="Times New Roman" pitchFamily="18" charset="0"/>
                <a:ea typeface="楷体_GB2312" pitchFamily="49" charset="-122"/>
              </a:defRPr>
            </a:lvl3pPr>
            <a:lvl4pPr marL="1600200" indent="-228600">
              <a:defRPr kumimoji="1">
                <a:solidFill>
                  <a:srgbClr val="000000"/>
                </a:solidFill>
                <a:latin typeface="Times New Roman" pitchFamily="18" charset="0"/>
                <a:ea typeface="楷体_GB2312" pitchFamily="49" charset="-122"/>
              </a:defRPr>
            </a:lvl4pPr>
            <a:lvl5pPr marL="2057400" indent="-228600">
              <a:defRPr kumimoji="1">
                <a:solidFill>
                  <a:srgbClr val="000000"/>
                </a:solidFill>
                <a:latin typeface="Times New Roman" pitchFamily="18" charset="0"/>
                <a:ea typeface="楷体_GB2312" pitchFamily="49" charset="-122"/>
              </a:defRPr>
            </a:lvl5pPr>
            <a:lvl6pPr marL="2514600" indent="-228600" eaLnBrk="0" fontAlgn="base" hangingPunct="0">
              <a:spcBef>
                <a:spcPct val="0"/>
              </a:spcBef>
              <a:spcAft>
                <a:spcPct val="0"/>
              </a:spcAft>
              <a:defRPr kumimoji="1">
                <a:solidFill>
                  <a:srgbClr val="000000"/>
                </a:solidFill>
                <a:latin typeface="Times New Roman" pitchFamily="18" charset="0"/>
                <a:ea typeface="楷体_GB2312" pitchFamily="49" charset="-122"/>
              </a:defRPr>
            </a:lvl6pPr>
            <a:lvl7pPr marL="2971800" indent="-228600" eaLnBrk="0" fontAlgn="base" hangingPunct="0">
              <a:spcBef>
                <a:spcPct val="0"/>
              </a:spcBef>
              <a:spcAft>
                <a:spcPct val="0"/>
              </a:spcAft>
              <a:defRPr kumimoji="1">
                <a:solidFill>
                  <a:srgbClr val="000000"/>
                </a:solidFill>
                <a:latin typeface="Times New Roman" pitchFamily="18" charset="0"/>
                <a:ea typeface="楷体_GB2312" pitchFamily="49" charset="-122"/>
              </a:defRPr>
            </a:lvl7pPr>
            <a:lvl8pPr marL="3429000" indent="-228600" eaLnBrk="0" fontAlgn="base" hangingPunct="0">
              <a:spcBef>
                <a:spcPct val="0"/>
              </a:spcBef>
              <a:spcAft>
                <a:spcPct val="0"/>
              </a:spcAft>
              <a:defRPr kumimoji="1">
                <a:solidFill>
                  <a:srgbClr val="000000"/>
                </a:solidFill>
                <a:latin typeface="Times New Roman" pitchFamily="18" charset="0"/>
                <a:ea typeface="楷体_GB2312" pitchFamily="49" charset="-122"/>
              </a:defRPr>
            </a:lvl8pPr>
            <a:lvl9pPr marL="3886200" indent="-228600" eaLnBrk="0" fontAlgn="base" hangingPunct="0">
              <a:spcBef>
                <a:spcPct val="0"/>
              </a:spcBef>
              <a:spcAft>
                <a:spcPct val="0"/>
              </a:spcAft>
              <a:defRPr kumimoji="1">
                <a:solidFill>
                  <a:srgbClr val="000000"/>
                </a:solidFill>
                <a:latin typeface="Times New Roman" pitchFamily="18" charset="0"/>
                <a:ea typeface="楷体_GB2312" pitchFamily="49" charset="-122"/>
              </a:defRPr>
            </a:lvl9pPr>
          </a:lstStyle>
          <a:p>
            <a:r>
              <a:rPr kumimoji="0" lang="en-US" altLang="zh-CN" sz="1600" b="1">
                <a:solidFill>
                  <a:srgbClr val="FFFF00"/>
                </a:solidFill>
                <a:ea typeface="宋体" charset="-122"/>
              </a:rPr>
              <a:t>max level = 2</a:t>
            </a:r>
          </a:p>
        </p:txBody>
      </p:sp>
      <p:sp>
        <p:nvSpPr>
          <p:cNvPr id="70663" name="Text Box 7"/>
          <p:cNvSpPr txBox="1">
            <a:spLocks noChangeArrowheads="1"/>
          </p:cNvSpPr>
          <p:nvPr/>
        </p:nvSpPr>
        <p:spPr bwMode="auto">
          <a:xfrm>
            <a:off x="6588125" y="5988050"/>
            <a:ext cx="1323975" cy="336550"/>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defRPr kumimoji="1">
                <a:solidFill>
                  <a:srgbClr val="000000"/>
                </a:solidFill>
                <a:latin typeface="Times New Roman" pitchFamily="18" charset="0"/>
                <a:ea typeface="楷体_GB2312" pitchFamily="49" charset="-122"/>
              </a:defRPr>
            </a:lvl1pPr>
            <a:lvl2pPr marL="742950" indent="-285750">
              <a:defRPr kumimoji="1">
                <a:solidFill>
                  <a:srgbClr val="000000"/>
                </a:solidFill>
                <a:latin typeface="Times New Roman" pitchFamily="18" charset="0"/>
                <a:ea typeface="楷体_GB2312" pitchFamily="49" charset="-122"/>
              </a:defRPr>
            </a:lvl2pPr>
            <a:lvl3pPr marL="1143000" indent="-228600">
              <a:defRPr kumimoji="1">
                <a:solidFill>
                  <a:srgbClr val="000000"/>
                </a:solidFill>
                <a:latin typeface="Times New Roman" pitchFamily="18" charset="0"/>
                <a:ea typeface="楷体_GB2312" pitchFamily="49" charset="-122"/>
              </a:defRPr>
            </a:lvl3pPr>
            <a:lvl4pPr marL="1600200" indent="-228600">
              <a:defRPr kumimoji="1">
                <a:solidFill>
                  <a:srgbClr val="000000"/>
                </a:solidFill>
                <a:latin typeface="Times New Roman" pitchFamily="18" charset="0"/>
                <a:ea typeface="楷体_GB2312" pitchFamily="49" charset="-122"/>
              </a:defRPr>
            </a:lvl4pPr>
            <a:lvl5pPr marL="2057400" indent="-228600">
              <a:defRPr kumimoji="1">
                <a:solidFill>
                  <a:srgbClr val="000000"/>
                </a:solidFill>
                <a:latin typeface="Times New Roman" pitchFamily="18" charset="0"/>
                <a:ea typeface="楷体_GB2312" pitchFamily="49" charset="-122"/>
              </a:defRPr>
            </a:lvl5pPr>
            <a:lvl6pPr marL="2514600" indent="-228600" eaLnBrk="0" fontAlgn="base" hangingPunct="0">
              <a:spcBef>
                <a:spcPct val="0"/>
              </a:spcBef>
              <a:spcAft>
                <a:spcPct val="0"/>
              </a:spcAft>
              <a:defRPr kumimoji="1">
                <a:solidFill>
                  <a:srgbClr val="000000"/>
                </a:solidFill>
                <a:latin typeface="Times New Roman" pitchFamily="18" charset="0"/>
                <a:ea typeface="楷体_GB2312" pitchFamily="49" charset="-122"/>
              </a:defRPr>
            </a:lvl6pPr>
            <a:lvl7pPr marL="2971800" indent="-228600" eaLnBrk="0" fontAlgn="base" hangingPunct="0">
              <a:spcBef>
                <a:spcPct val="0"/>
              </a:spcBef>
              <a:spcAft>
                <a:spcPct val="0"/>
              </a:spcAft>
              <a:defRPr kumimoji="1">
                <a:solidFill>
                  <a:srgbClr val="000000"/>
                </a:solidFill>
                <a:latin typeface="Times New Roman" pitchFamily="18" charset="0"/>
                <a:ea typeface="楷体_GB2312" pitchFamily="49" charset="-122"/>
              </a:defRPr>
            </a:lvl7pPr>
            <a:lvl8pPr marL="3429000" indent="-228600" eaLnBrk="0" fontAlgn="base" hangingPunct="0">
              <a:spcBef>
                <a:spcPct val="0"/>
              </a:spcBef>
              <a:spcAft>
                <a:spcPct val="0"/>
              </a:spcAft>
              <a:defRPr kumimoji="1">
                <a:solidFill>
                  <a:srgbClr val="000000"/>
                </a:solidFill>
                <a:latin typeface="Times New Roman" pitchFamily="18" charset="0"/>
                <a:ea typeface="楷体_GB2312" pitchFamily="49" charset="-122"/>
              </a:defRPr>
            </a:lvl8pPr>
            <a:lvl9pPr marL="3886200" indent="-228600" eaLnBrk="0" fontAlgn="base" hangingPunct="0">
              <a:spcBef>
                <a:spcPct val="0"/>
              </a:spcBef>
              <a:spcAft>
                <a:spcPct val="0"/>
              </a:spcAft>
              <a:defRPr kumimoji="1">
                <a:solidFill>
                  <a:srgbClr val="000000"/>
                </a:solidFill>
                <a:latin typeface="Times New Roman" pitchFamily="18" charset="0"/>
                <a:ea typeface="楷体_GB2312" pitchFamily="49" charset="-122"/>
              </a:defRPr>
            </a:lvl9pPr>
          </a:lstStyle>
          <a:p>
            <a:r>
              <a:rPr kumimoji="0" lang="en-US" altLang="zh-CN" sz="1600" b="1">
                <a:solidFill>
                  <a:srgbClr val="FFFF00"/>
                </a:solidFill>
                <a:ea typeface="宋体" charset="-122"/>
              </a:rPr>
              <a:t>max level = 4</a:t>
            </a:r>
          </a:p>
        </p:txBody>
      </p:sp>
      <p:sp>
        <p:nvSpPr>
          <p:cNvPr id="70664" name="Text Box 8"/>
          <p:cNvSpPr txBox="1">
            <a:spLocks noChangeArrowheads="1"/>
          </p:cNvSpPr>
          <p:nvPr/>
        </p:nvSpPr>
        <p:spPr bwMode="auto">
          <a:xfrm>
            <a:off x="4572000" y="5988050"/>
            <a:ext cx="1323975" cy="336550"/>
          </a:xfrm>
          <a:prstGeom prst="rect">
            <a:avLst/>
          </a:prstGeom>
          <a:noFill/>
          <a:ln>
            <a:noFill/>
          </a:ln>
          <a:effectLst>
            <a:outerShdw dist="35921" dir="2700000"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defRPr kumimoji="1">
                <a:solidFill>
                  <a:srgbClr val="000000"/>
                </a:solidFill>
                <a:latin typeface="Times New Roman" pitchFamily="18" charset="0"/>
                <a:ea typeface="楷体_GB2312" pitchFamily="49" charset="-122"/>
              </a:defRPr>
            </a:lvl1pPr>
            <a:lvl2pPr marL="742950" indent="-285750">
              <a:defRPr kumimoji="1">
                <a:solidFill>
                  <a:srgbClr val="000000"/>
                </a:solidFill>
                <a:latin typeface="Times New Roman" pitchFamily="18" charset="0"/>
                <a:ea typeface="楷体_GB2312" pitchFamily="49" charset="-122"/>
              </a:defRPr>
            </a:lvl2pPr>
            <a:lvl3pPr marL="1143000" indent="-228600">
              <a:defRPr kumimoji="1">
                <a:solidFill>
                  <a:srgbClr val="000000"/>
                </a:solidFill>
                <a:latin typeface="Times New Roman" pitchFamily="18" charset="0"/>
                <a:ea typeface="楷体_GB2312" pitchFamily="49" charset="-122"/>
              </a:defRPr>
            </a:lvl3pPr>
            <a:lvl4pPr marL="1600200" indent="-228600">
              <a:defRPr kumimoji="1">
                <a:solidFill>
                  <a:srgbClr val="000000"/>
                </a:solidFill>
                <a:latin typeface="Times New Roman" pitchFamily="18" charset="0"/>
                <a:ea typeface="楷体_GB2312" pitchFamily="49" charset="-122"/>
              </a:defRPr>
            </a:lvl4pPr>
            <a:lvl5pPr marL="2057400" indent="-228600">
              <a:defRPr kumimoji="1">
                <a:solidFill>
                  <a:srgbClr val="000000"/>
                </a:solidFill>
                <a:latin typeface="Times New Roman" pitchFamily="18" charset="0"/>
                <a:ea typeface="楷体_GB2312" pitchFamily="49" charset="-122"/>
              </a:defRPr>
            </a:lvl5pPr>
            <a:lvl6pPr marL="2514600" indent="-228600" eaLnBrk="0" fontAlgn="base" hangingPunct="0">
              <a:spcBef>
                <a:spcPct val="0"/>
              </a:spcBef>
              <a:spcAft>
                <a:spcPct val="0"/>
              </a:spcAft>
              <a:defRPr kumimoji="1">
                <a:solidFill>
                  <a:srgbClr val="000000"/>
                </a:solidFill>
                <a:latin typeface="Times New Roman" pitchFamily="18" charset="0"/>
                <a:ea typeface="楷体_GB2312" pitchFamily="49" charset="-122"/>
              </a:defRPr>
            </a:lvl6pPr>
            <a:lvl7pPr marL="2971800" indent="-228600" eaLnBrk="0" fontAlgn="base" hangingPunct="0">
              <a:spcBef>
                <a:spcPct val="0"/>
              </a:spcBef>
              <a:spcAft>
                <a:spcPct val="0"/>
              </a:spcAft>
              <a:defRPr kumimoji="1">
                <a:solidFill>
                  <a:srgbClr val="000000"/>
                </a:solidFill>
                <a:latin typeface="Times New Roman" pitchFamily="18" charset="0"/>
                <a:ea typeface="楷体_GB2312" pitchFamily="49" charset="-122"/>
              </a:defRPr>
            </a:lvl7pPr>
            <a:lvl8pPr marL="3429000" indent="-228600" eaLnBrk="0" fontAlgn="base" hangingPunct="0">
              <a:spcBef>
                <a:spcPct val="0"/>
              </a:spcBef>
              <a:spcAft>
                <a:spcPct val="0"/>
              </a:spcAft>
              <a:defRPr kumimoji="1">
                <a:solidFill>
                  <a:srgbClr val="000000"/>
                </a:solidFill>
                <a:latin typeface="Times New Roman" pitchFamily="18" charset="0"/>
                <a:ea typeface="楷体_GB2312" pitchFamily="49" charset="-122"/>
              </a:defRPr>
            </a:lvl8pPr>
            <a:lvl9pPr marL="3886200" indent="-228600" eaLnBrk="0" fontAlgn="base" hangingPunct="0">
              <a:spcBef>
                <a:spcPct val="0"/>
              </a:spcBef>
              <a:spcAft>
                <a:spcPct val="0"/>
              </a:spcAft>
              <a:defRPr kumimoji="1">
                <a:solidFill>
                  <a:srgbClr val="000000"/>
                </a:solidFill>
                <a:latin typeface="Times New Roman" pitchFamily="18" charset="0"/>
                <a:ea typeface="楷体_GB2312" pitchFamily="49" charset="-122"/>
              </a:defRPr>
            </a:lvl9pPr>
          </a:lstStyle>
          <a:p>
            <a:r>
              <a:rPr kumimoji="0" lang="en-US" altLang="zh-CN" sz="1600" b="1">
                <a:solidFill>
                  <a:srgbClr val="FFFF00"/>
                </a:solidFill>
                <a:ea typeface="宋体" charset="-122"/>
              </a:rPr>
              <a:t>max level = 3</a:t>
            </a:r>
          </a:p>
        </p:txBody>
      </p:sp>
      <p:sp>
        <p:nvSpPr>
          <p:cNvPr id="70665" name="Text Box 9"/>
          <p:cNvSpPr txBox="1">
            <a:spLocks noChangeArrowheads="1"/>
          </p:cNvSpPr>
          <p:nvPr/>
        </p:nvSpPr>
        <p:spPr bwMode="auto">
          <a:xfrm>
            <a:off x="1217613" y="5721350"/>
            <a:ext cx="182245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a:solidFill>
                  <a:srgbClr val="000000"/>
                </a:solidFill>
                <a:latin typeface="Times New Roman" pitchFamily="18" charset="0"/>
                <a:ea typeface="楷体_GB2312" pitchFamily="49" charset="-122"/>
              </a:defRPr>
            </a:lvl1pPr>
            <a:lvl2pPr marL="742950" indent="-285750">
              <a:defRPr kumimoji="1">
                <a:solidFill>
                  <a:srgbClr val="000000"/>
                </a:solidFill>
                <a:latin typeface="Times New Roman" pitchFamily="18" charset="0"/>
                <a:ea typeface="楷体_GB2312" pitchFamily="49" charset="-122"/>
              </a:defRPr>
            </a:lvl2pPr>
            <a:lvl3pPr marL="1143000" indent="-228600">
              <a:defRPr kumimoji="1">
                <a:solidFill>
                  <a:srgbClr val="000000"/>
                </a:solidFill>
                <a:latin typeface="Times New Roman" pitchFamily="18" charset="0"/>
                <a:ea typeface="楷体_GB2312" pitchFamily="49" charset="-122"/>
              </a:defRPr>
            </a:lvl3pPr>
            <a:lvl4pPr marL="1600200" indent="-228600">
              <a:defRPr kumimoji="1">
                <a:solidFill>
                  <a:srgbClr val="000000"/>
                </a:solidFill>
                <a:latin typeface="Times New Roman" pitchFamily="18" charset="0"/>
                <a:ea typeface="楷体_GB2312" pitchFamily="49" charset="-122"/>
              </a:defRPr>
            </a:lvl4pPr>
            <a:lvl5pPr marL="2057400" indent="-228600">
              <a:defRPr kumimoji="1">
                <a:solidFill>
                  <a:srgbClr val="000000"/>
                </a:solidFill>
                <a:latin typeface="Times New Roman" pitchFamily="18" charset="0"/>
                <a:ea typeface="楷体_GB2312" pitchFamily="49" charset="-122"/>
              </a:defRPr>
            </a:lvl5pPr>
            <a:lvl6pPr marL="2514600" indent="-228600" eaLnBrk="0" fontAlgn="base" hangingPunct="0">
              <a:spcBef>
                <a:spcPct val="0"/>
              </a:spcBef>
              <a:spcAft>
                <a:spcPct val="0"/>
              </a:spcAft>
              <a:defRPr kumimoji="1">
                <a:solidFill>
                  <a:srgbClr val="000000"/>
                </a:solidFill>
                <a:latin typeface="Times New Roman" pitchFamily="18" charset="0"/>
                <a:ea typeface="楷体_GB2312" pitchFamily="49" charset="-122"/>
              </a:defRPr>
            </a:lvl6pPr>
            <a:lvl7pPr marL="2971800" indent="-228600" eaLnBrk="0" fontAlgn="base" hangingPunct="0">
              <a:spcBef>
                <a:spcPct val="0"/>
              </a:spcBef>
              <a:spcAft>
                <a:spcPct val="0"/>
              </a:spcAft>
              <a:defRPr kumimoji="1">
                <a:solidFill>
                  <a:srgbClr val="000000"/>
                </a:solidFill>
                <a:latin typeface="Times New Roman" pitchFamily="18" charset="0"/>
                <a:ea typeface="楷体_GB2312" pitchFamily="49" charset="-122"/>
              </a:defRPr>
            </a:lvl7pPr>
            <a:lvl8pPr marL="3429000" indent="-228600" eaLnBrk="0" fontAlgn="base" hangingPunct="0">
              <a:spcBef>
                <a:spcPct val="0"/>
              </a:spcBef>
              <a:spcAft>
                <a:spcPct val="0"/>
              </a:spcAft>
              <a:defRPr kumimoji="1">
                <a:solidFill>
                  <a:srgbClr val="000000"/>
                </a:solidFill>
                <a:latin typeface="Times New Roman" pitchFamily="18" charset="0"/>
                <a:ea typeface="楷体_GB2312" pitchFamily="49" charset="-122"/>
              </a:defRPr>
            </a:lvl8pPr>
            <a:lvl9pPr marL="3886200" indent="-228600" eaLnBrk="0" fontAlgn="base" hangingPunct="0">
              <a:spcBef>
                <a:spcPct val="0"/>
              </a:spcBef>
              <a:spcAft>
                <a:spcPct val="0"/>
              </a:spcAft>
              <a:defRPr kumimoji="1">
                <a:solidFill>
                  <a:srgbClr val="000000"/>
                </a:solidFill>
                <a:latin typeface="Times New Roman" pitchFamily="18" charset="0"/>
                <a:ea typeface="楷体_GB2312" pitchFamily="49" charset="-122"/>
              </a:defRPr>
            </a:lvl9pPr>
          </a:lstStyle>
          <a:p>
            <a:pPr algn="ctr"/>
            <a:r>
              <a:rPr kumimoji="0" lang="zh-CN" altLang="en-US" sz="1600" b="1">
                <a:solidFill>
                  <a:schemeClr val="tx1"/>
                </a:solidFill>
                <a:ea typeface="宋体" charset="-122"/>
              </a:rPr>
              <a:t>非常高的递归等级</a:t>
            </a:r>
          </a:p>
        </p:txBody>
      </p:sp>
    </p:spTree>
  </p:cSld>
  <p:clrMapOvr>
    <a:masterClrMapping/>
  </p:clrMapOvr>
  <p:transition>
    <p:random/>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4034" name="标题 1"/>
          <p:cNvSpPr>
            <a:spLocks noGrp="1"/>
          </p:cNvSpPr>
          <p:nvPr>
            <p:ph type="title"/>
          </p:nvPr>
        </p:nvSpPr>
        <p:spPr/>
        <p:txBody>
          <a:bodyPr/>
          <a:lstStyle/>
          <a:p>
            <a:r>
              <a:rPr lang="zh-CN" altLang="en-US" b="1" smtClean="0">
                <a:latin typeface="华文中宋" pitchFamily="2" charset="-122"/>
                <a:ea typeface="华文中宋" pitchFamily="2" charset="-122"/>
              </a:rPr>
              <a:t>目  录</a:t>
            </a:r>
          </a:p>
        </p:txBody>
      </p:sp>
      <p:sp>
        <p:nvSpPr>
          <p:cNvPr id="44035" name="内容占位符 2"/>
          <p:cNvSpPr>
            <a:spLocks noGrp="1"/>
          </p:cNvSpPr>
          <p:nvPr>
            <p:ph idx="1"/>
          </p:nvPr>
        </p:nvSpPr>
        <p:spPr/>
        <p:txBody>
          <a:bodyPr/>
          <a:lstStyle/>
          <a:p>
            <a:pPr>
              <a:lnSpc>
                <a:spcPct val="200000"/>
              </a:lnSpc>
              <a:spcBef>
                <a:spcPct val="0"/>
              </a:spcBef>
              <a:buClr>
                <a:srgbClr val="FF0000"/>
              </a:buClr>
              <a:buSzPct val="80000"/>
              <a:buFont typeface="Wingdings" pitchFamily="2" charset="2"/>
              <a:buChar char="p"/>
            </a:pPr>
            <a:r>
              <a:rPr lang="zh-CN" altLang="en-US" b="1" dirty="0" smtClean="0">
                <a:solidFill>
                  <a:srgbClr val="FF0000"/>
                </a:solidFill>
                <a:ea typeface="华文中宋" pitchFamily="2" charset="-122"/>
              </a:rPr>
              <a:t>光照模型（</a:t>
            </a:r>
            <a:r>
              <a:rPr lang="en-US" altLang="zh-CN" b="1" dirty="0" smtClean="0">
                <a:solidFill>
                  <a:srgbClr val="FF0000"/>
                </a:solidFill>
                <a:ea typeface="华文中宋" pitchFamily="2" charset="-122"/>
              </a:rPr>
              <a:t>Illumination Model</a:t>
            </a:r>
            <a:r>
              <a:rPr lang="zh-CN" altLang="en-US" b="1" dirty="0" smtClean="0">
                <a:solidFill>
                  <a:srgbClr val="FF0000"/>
                </a:solidFill>
                <a:ea typeface="华文中宋" pitchFamily="2" charset="-122"/>
              </a:rPr>
              <a:t>）</a:t>
            </a:r>
            <a:endParaRPr lang="en-US" altLang="zh-CN" b="1" dirty="0" smtClean="0">
              <a:solidFill>
                <a:srgbClr val="FF0000"/>
              </a:solidFill>
              <a:ea typeface="华文中宋" pitchFamily="2" charset="-122"/>
            </a:endParaRPr>
          </a:p>
          <a:p>
            <a:pPr>
              <a:lnSpc>
                <a:spcPct val="200000"/>
              </a:lnSpc>
              <a:spcBef>
                <a:spcPct val="0"/>
              </a:spcBef>
              <a:buClr>
                <a:schemeClr val="tx1"/>
              </a:buClr>
              <a:buSzPct val="80000"/>
              <a:buFont typeface="Wingdings" pitchFamily="2" charset="2"/>
              <a:buChar char="p"/>
            </a:pPr>
            <a:r>
              <a:rPr lang="zh-CN" altLang="en-US" b="1" dirty="0" smtClean="0">
                <a:ea typeface="华文中宋" pitchFamily="2" charset="-122"/>
              </a:rPr>
              <a:t>多边形明暗处理</a:t>
            </a:r>
            <a:endParaRPr lang="en-US" altLang="zh-CN" b="1" dirty="0" smtClean="0">
              <a:ea typeface="华文中宋" pitchFamily="2" charset="-122"/>
            </a:endParaRPr>
          </a:p>
          <a:p>
            <a:pPr>
              <a:lnSpc>
                <a:spcPct val="200000"/>
              </a:lnSpc>
              <a:spcBef>
                <a:spcPct val="0"/>
              </a:spcBef>
              <a:buClr>
                <a:schemeClr val="tx1"/>
              </a:buClr>
              <a:buSzPct val="80000"/>
              <a:buFont typeface="Wingdings" pitchFamily="2" charset="2"/>
              <a:buChar char="p"/>
            </a:pPr>
            <a:r>
              <a:rPr lang="zh-CN" altLang="en-US" b="1" dirty="0" smtClean="0">
                <a:ea typeface="华文中宋" pitchFamily="2" charset="-122"/>
              </a:rPr>
              <a:t>消隐算法</a:t>
            </a:r>
            <a:endParaRPr lang="en-US" altLang="zh-CN" b="1" dirty="0" smtClean="0">
              <a:ea typeface="华文中宋" pitchFamily="2" charset="-122"/>
            </a:endParaRPr>
          </a:p>
          <a:p>
            <a:pPr>
              <a:lnSpc>
                <a:spcPct val="200000"/>
              </a:lnSpc>
              <a:spcBef>
                <a:spcPct val="0"/>
              </a:spcBef>
              <a:buClr>
                <a:schemeClr val="tx1"/>
              </a:buClr>
              <a:buSzPct val="80000"/>
              <a:buFont typeface="Wingdings" pitchFamily="2" charset="2"/>
              <a:buChar char="p"/>
            </a:pPr>
            <a:r>
              <a:rPr lang="zh-CN" altLang="en-US" b="1" dirty="0" smtClean="0">
                <a:ea typeface="华文中宋" pitchFamily="2" charset="-122"/>
              </a:rPr>
              <a:t>总  结</a:t>
            </a:r>
          </a:p>
        </p:txBody>
      </p:sp>
    </p:spTree>
  </p:cSld>
  <p:clrMapOvr>
    <a:masterClrMapping/>
  </p:clrMapOvr>
  <p:transition>
    <p:random/>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xfrm>
            <a:off x="457200" y="781050"/>
            <a:ext cx="8229600" cy="768350"/>
          </a:xfrm>
        </p:spPr>
        <p:txBody>
          <a:bodyPr/>
          <a:lstStyle/>
          <a:p>
            <a:pPr eaLnBrk="1" hangingPunct="1"/>
            <a:r>
              <a:rPr lang="zh-CN" altLang="en-US" b="1" smtClean="0">
                <a:solidFill>
                  <a:schemeClr val="tx1"/>
                </a:solidFill>
                <a:ea typeface="华文中宋" pitchFamily="2" charset="-122"/>
              </a:rPr>
              <a:t>光线跟踪算法</a:t>
            </a:r>
          </a:p>
        </p:txBody>
      </p:sp>
      <p:pic>
        <p:nvPicPr>
          <p:cNvPr id="71683" name="Picture 3" descr="Visibility"/>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643438" y="1665288"/>
            <a:ext cx="3600450" cy="2517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684" name="AutoShape 4"/>
          <p:cNvSpPr>
            <a:spLocks noChangeArrowheads="1"/>
          </p:cNvSpPr>
          <p:nvPr/>
        </p:nvSpPr>
        <p:spPr bwMode="auto">
          <a:xfrm>
            <a:off x="6932613" y="4511675"/>
            <a:ext cx="381000" cy="381000"/>
          </a:xfrm>
          <a:prstGeom prst="sun">
            <a:avLst>
              <a:gd name="adj" fmla="val 25000"/>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685" name="AutoShape 5" descr="Large grid"/>
          <p:cNvSpPr>
            <a:spLocks noChangeArrowheads="1"/>
          </p:cNvSpPr>
          <p:nvPr/>
        </p:nvSpPr>
        <p:spPr bwMode="auto">
          <a:xfrm rot="5290463">
            <a:off x="5538788" y="5146675"/>
            <a:ext cx="914400" cy="685800"/>
          </a:xfrm>
          <a:prstGeom prst="parallelogram">
            <a:avLst>
              <a:gd name="adj" fmla="val 33333"/>
            </a:avLst>
          </a:prstGeom>
          <a:pattFill prst="lgGrid">
            <a:fgClr>
              <a:schemeClr val="tx1"/>
            </a:fgClr>
            <a:bgClr>
              <a:schemeClr val="bg1"/>
            </a:bgClr>
          </a:patt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686" name="Freeform 6"/>
          <p:cNvSpPr>
            <a:spLocks/>
          </p:cNvSpPr>
          <p:nvPr/>
        </p:nvSpPr>
        <p:spPr bwMode="auto">
          <a:xfrm>
            <a:off x="4860925" y="5905500"/>
            <a:ext cx="71438" cy="150813"/>
          </a:xfrm>
          <a:custGeom>
            <a:avLst/>
            <a:gdLst>
              <a:gd name="T0" fmla="*/ 0 w 45"/>
              <a:gd name="T1" fmla="*/ 0 h 95"/>
              <a:gd name="T2" fmla="*/ 2147483647 w 45"/>
              <a:gd name="T3" fmla="*/ 2147483647 h 95"/>
              <a:gd name="T4" fmla="*/ 2147483647 w 45"/>
              <a:gd name="T5" fmla="*/ 2147483647 h 95"/>
              <a:gd name="T6" fmla="*/ 2147483647 w 45"/>
              <a:gd name="T7" fmla="*/ 2147483647 h 95"/>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5" h="95">
                <a:moveTo>
                  <a:pt x="0" y="0"/>
                </a:moveTo>
                <a:cubicBezTo>
                  <a:pt x="21" y="13"/>
                  <a:pt x="20" y="25"/>
                  <a:pt x="33" y="45"/>
                </a:cubicBezTo>
                <a:cubicBezTo>
                  <a:pt x="35" y="52"/>
                  <a:pt x="37" y="60"/>
                  <a:pt x="39" y="67"/>
                </a:cubicBezTo>
                <a:cubicBezTo>
                  <a:pt x="41" y="76"/>
                  <a:pt x="45" y="95"/>
                  <a:pt x="45" y="95"/>
                </a:cubicBezTo>
              </a:path>
            </a:pathLst>
          </a:custGeom>
          <a:noFill/>
          <a:ln w="3810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1687" name="Line 7"/>
          <p:cNvSpPr>
            <a:spLocks noChangeShapeType="1"/>
          </p:cNvSpPr>
          <p:nvPr/>
        </p:nvSpPr>
        <p:spPr bwMode="auto">
          <a:xfrm flipV="1">
            <a:off x="4775200" y="5843588"/>
            <a:ext cx="152400" cy="15240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1688" name="Line 8"/>
          <p:cNvSpPr>
            <a:spLocks noChangeShapeType="1"/>
          </p:cNvSpPr>
          <p:nvPr/>
        </p:nvSpPr>
        <p:spPr bwMode="auto">
          <a:xfrm>
            <a:off x="4738688" y="6022975"/>
            <a:ext cx="228600"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1689" name="AutoShape 9"/>
          <p:cNvSpPr>
            <a:spLocks noChangeArrowheads="1"/>
          </p:cNvSpPr>
          <p:nvPr/>
        </p:nvSpPr>
        <p:spPr bwMode="auto">
          <a:xfrm>
            <a:off x="6948488" y="5260975"/>
            <a:ext cx="533400" cy="457200"/>
          </a:xfrm>
          <a:prstGeom prst="cube">
            <a:avLst>
              <a:gd name="adj" fmla="val 250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690" name="Line 10"/>
          <p:cNvSpPr>
            <a:spLocks noChangeShapeType="1"/>
          </p:cNvSpPr>
          <p:nvPr/>
        </p:nvSpPr>
        <p:spPr bwMode="auto">
          <a:xfrm flipV="1">
            <a:off x="4967288" y="4422775"/>
            <a:ext cx="1600200" cy="15240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1691" name="Line 11"/>
          <p:cNvSpPr>
            <a:spLocks noChangeShapeType="1"/>
          </p:cNvSpPr>
          <p:nvPr/>
        </p:nvSpPr>
        <p:spPr bwMode="auto">
          <a:xfrm flipV="1">
            <a:off x="4967288" y="4727575"/>
            <a:ext cx="2133600" cy="12192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1692" name="Line 12"/>
          <p:cNvSpPr>
            <a:spLocks noChangeShapeType="1"/>
          </p:cNvSpPr>
          <p:nvPr/>
        </p:nvSpPr>
        <p:spPr bwMode="auto">
          <a:xfrm flipV="1">
            <a:off x="4967288" y="5413375"/>
            <a:ext cx="1981200" cy="533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1693" name="Line 13"/>
          <p:cNvSpPr>
            <a:spLocks noChangeShapeType="1"/>
          </p:cNvSpPr>
          <p:nvPr/>
        </p:nvSpPr>
        <p:spPr bwMode="auto">
          <a:xfrm flipV="1">
            <a:off x="4967288" y="5641975"/>
            <a:ext cx="1981200" cy="304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1694" name="Line 14"/>
          <p:cNvSpPr>
            <a:spLocks noChangeShapeType="1"/>
          </p:cNvSpPr>
          <p:nvPr/>
        </p:nvSpPr>
        <p:spPr bwMode="auto">
          <a:xfrm flipV="1">
            <a:off x="6948488" y="4803775"/>
            <a:ext cx="152400" cy="8382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1695" name="Line 15"/>
          <p:cNvSpPr>
            <a:spLocks noChangeShapeType="1"/>
          </p:cNvSpPr>
          <p:nvPr/>
        </p:nvSpPr>
        <p:spPr bwMode="auto">
          <a:xfrm flipV="1">
            <a:off x="6948488" y="4803775"/>
            <a:ext cx="152400" cy="6096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1696" name="Text Box 16"/>
          <p:cNvSpPr txBox="1">
            <a:spLocks noChangeArrowheads="1"/>
          </p:cNvSpPr>
          <p:nvPr/>
        </p:nvSpPr>
        <p:spPr bwMode="auto">
          <a:xfrm>
            <a:off x="4967288" y="6237288"/>
            <a:ext cx="2668587"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a:solidFill>
                  <a:srgbClr val="000000"/>
                </a:solidFill>
                <a:latin typeface="Times New Roman" pitchFamily="18" charset="0"/>
                <a:ea typeface="楷体_GB2312" pitchFamily="49" charset="-122"/>
              </a:defRPr>
            </a:lvl1pPr>
            <a:lvl2pPr marL="742950" indent="-285750">
              <a:defRPr kumimoji="1">
                <a:solidFill>
                  <a:srgbClr val="000000"/>
                </a:solidFill>
                <a:latin typeface="Times New Roman" pitchFamily="18" charset="0"/>
                <a:ea typeface="楷体_GB2312" pitchFamily="49" charset="-122"/>
              </a:defRPr>
            </a:lvl2pPr>
            <a:lvl3pPr marL="1143000" indent="-228600">
              <a:defRPr kumimoji="1">
                <a:solidFill>
                  <a:srgbClr val="000000"/>
                </a:solidFill>
                <a:latin typeface="Times New Roman" pitchFamily="18" charset="0"/>
                <a:ea typeface="楷体_GB2312" pitchFamily="49" charset="-122"/>
              </a:defRPr>
            </a:lvl3pPr>
            <a:lvl4pPr marL="1600200" indent="-228600">
              <a:defRPr kumimoji="1">
                <a:solidFill>
                  <a:srgbClr val="000000"/>
                </a:solidFill>
                <a:latin typeface="Times New Roman" pitchFamily="18" charset="0"/>
                <a:ea typeface="楷体_GB2312" pitchFamily="49" charset="-122"/>
              </a:defRPr>
            </a:lvl4pPr>
            <a:lvl5pPr marL="2057400" indent="-228600">
              <a:defRPr kumimoji="1">
                <a:solidFill>
                  <a:srgbClr val="000000"/>
                </a:solidFill>
                <a:latin typeface="Times New Roman" pitchFamily="18" charset="0"/>
                <a:ea typeface="楷体_GB2312" pitchFamily="49" charset="-122"/>
              </a:defRPr>
            </a:lvl5pPr>
            <a:lvl6pPr marL="2514600" indent="-228600" eaLnBrk="0" fontAlgn="base" hangingPunct="0">
              <a:spcBef>
                <a:spcPct val="0"/>
              </a:spcBef>
              <a:spcAft>
                <a:spcPct val="0"/>
              </a:spcAft>
              <a:defRPr kumimoji="1">
                <a:solidFill>
                  <a:srgbClr val="000000"/>
                </a:solidFill>
                <a:latin typeface="Times New Roman" pitchFamily="18" charset="0"/>
                <a:ea typeface="楷体_GB2312" pitchFamily="49" charset="-122"/>
              </a:defRPr>
            </a:lvl6pPr>
            <a:lvl7pPr marL="2971800" indent="-228600" eaLnBrk="0" fontAlgn="base" hangingPunct="0">
              <a:spcBef>
                <a:spcPct val="0"/>
              </a:spcBef>
              <a:spcAft>
                <a:spcPct val="0"/>
              </a:spcAft>
              <a:defRPr kumimoji="1">
                <a:solidFill>
                  <a:srgbClr val="000000"/>
                </a:solidFill>
                <a:latin typeface="Times New Roman" pitchFamily="18" charset="0"/>
                <a:ea typeface="楷体_GB2312" pitchFamily="49" charset="-122"/>
              </a:defRPr>
            </a:lvl7pPr>
            <a:lvl8pPr marL="3429000" indent="-228600" eaLnBrk="0" fontAlgn="base" hangingPunct="0">
              <a:spcBef>
                <a:spcPct val="0"/>
              </a:spcBef>
              <a:spcAft>
                <a:spcPct val="0"/>
              </a:spcAft>
              <a:defRPr kumimoji="1">
                <a:solidFill>
                  <a:srgbClr val="000000"/>
                </a:solidFill>
                <a:latin typeface="Times New Roman" pitchFamily="18" charset="0"/>
                <a:ea typeface="楷体_GB2312" pitchFamily="49" charset="-122"/>
              </a:defRPr>
            </a:lvl8pPr>
            <a:lvl9pPr marL="3886200" indent="-228600" eaLnBrk="0" fontAlgn="base" hangingPunct="0">
              <a:spcBef>
                <a:spcPct val="0"/>
              </a:spcBef>
              <a:spcAft>
                <a:spcPct val="0"/>
              </a:spcAft>
              <a:defRPr kumimoji="1">
                <a:solidFill>
                  <a:srgbClr val="000000"/>
                </a:solidFill>
                <a:latin typeface="Times New Roman" pitchFamily="18" charset="0"/>
                <a:ea typeface="楷体_GB2312" pitchFamily="49" charset="-122"/>
              </a:defRPr>
            </a:lvl9pPr>
          </a:lstStyle>
          <a:p>
            <a:pPr algn="ctr"/>
            <a:r>
              <a:rPr kumimoji="0" lang="zh-CN" altLang="en-IE">
                <a:solidFill>
                  <a:schemeClr val="tx1"/>
                </a:solidFill>
                <a:latin typeface="Palatino Linotype" pitchFamily="18" charset="0"/>
                <a:ea typeface="宋体" charset="-122"/>
              </a:rPr>
              <a:t>从眼睛出发的光线追踪</a:t>
            </a:r>
            <a:endParaRPr kumimoji="0" lang="en-GB" altLang="zh-CN">
              <a:solidFill>
                <a:schemeClr val="tx1"/>
              </a:solidFill>
              <a:latin typeface="Palatino Linotype" pitchFamily="18" charset="0"/>
              <a:ea typeface="宋体" charset="-122"/>
            </a:endParaRPr>
          </a:p>
        </p:txBody>
      </p:sp>
      <p:sp>
        <p:nvSpPr>
          <p:cNvPr id="71697" name="Text Box 17"/>
          <p:cNvSpPr txBox="1">
            <a:spLocks noChangeArrowheads="1"/>
          </p:cNvSpPr>
          <p:nvPr/>
        </p:nvSpPr>
        <p:spPr bwMode="auto">
          <a:xfrm>
            <a:off x="468313" y="1628775"/>
            <a:ext cx="3887787" cy="534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kumimoji="1">
                <a:solidFill>
                  <a:srgbClr val="000000"/>
                </a:solidFill>
                <a:latin typeface="Times New Roman" pitchFamily="18" charset="0"/>
                <a:ea typeface="楷体_GB2312" pitchFamily="49" charset="-122"/>
              </a:defRPr>
            </a:lvl1pPr>
            <a:lvl2pPr marL="742950" indent="-285750">
              <a:defRPr kumimoji="1">
                <a:solidFill>
                  <a:srgbClr val="000000"/>
                </a:solidFill>
                <a:latin typeface="Times New Roman" pitchFamily="18" charset="0"/>
                <a:ea typeface="楷体_GB2312" pitchFamily="49" charset="-122"/>
              </a:defRPr>
            </a:lvl2pPr>
            <a:lvl3pPr marL="1143000" indent="-228600">
              <a:defRPr kumimoji="1">
                <a:solidFill>
                  <a:srgbClr val="000000"/>
                </a:solidFill>
                <a:latin typeface="Times New Roman" pitchFamily="18" charset="0"/>
                <a:ea typeface="楷体_GB2312" pitchFamily="49" charset="-122"/>
              </a:defRPr>
            </a:lvl3pPr>
            <a:lvl4pPr marL="1600200" indent="-228600">
              <a:defRPr kumimoji="1">
                <a:solidFill>
                  <a:srgbClr val="000000"/>
                </a:solidFill>
                <a:latin typeface="Times New Roman" pitchFamily="18" charset="0"/>
                <a:ea typeface="楷体_GB2312" pitchFamily="49" charset="-122"/>
              </a:defRPr>
            </a:lvl4pPr>
            <a:lvl5pPr marL="2057400" indent="-228600">
              <a:defRPr kumimoji="1">
                <a:solidFill>
                  <a:srgbClr val="000000"/>
                </a:solidFill>
                <a:latin typeface="Times New Roman" pitchFamily="18" charset="0"/>
                <a:ea typeface="楷体_GB2312" pitchFamily="49" charset="-122"/>
              </a:defRPr>
            </a:lvl5pPr>
            <a:lvl6pPr marL="2514600" indent="-228600" eaLnBrk="0" fontAlgn="base" hangingPunct="0">
              <a:spcBef>
                <a:spcPct val="0"/>
              </a:spcBef>
              <a:spcAft>
                <a:spcPct val="0"/>
              </a:spcAft>
              <a:defRPr kumimoji="1">
                <a:solidFill>
                  <a:srgbClr val="000000"/>
                </a:solidFill>
                <a:latin typeface="Times New Roman" pitchFamily="18" charset="0"/>
                <a:ea typeface="楷体_GB2312" pitchFamily="49" charset="-122"/>
              </a:defRPr>
            </a:lvl6pPr>
            <a:lvl7pPr marL="2971800" indent="-228600" eaLnBrk="0" fontAlgn="base" hangingPunct="0">
              <a:spcBef>
                <a:spcPct val="0"/>
              </a:spcBef>
              <a:spcAft>
                <a:spcPct val="0"/>
              </a:spcAft>
              <a:defRPr kumimoji="1">
                <a:solidFill>
                  <a:srgbClr val="000000"/>
                </a:solidFill>
                <a:latin typeface="Times New Roman" pitchFamily="18" charset="0"/>
                <a:ea typeface="楷体_GB2312" pitchFamily="49" charset="-122"/>
              </a:defRPr>
            </a:lvl7pPr>
            <a:lvl8pPr marL="3429000" indent="-228600" eaLnBrk="0" fontAlgn="base" hangingPunct="0">
              <a:spcBef>
                <a:spcPct val="0"/>
              </a:spcBef>
              <a:spcAft>
                <a:spcPct val="0"/>
              </a:spcAft>
              <a:defRPr kumimoji="1">
                <a:solidFill>
                  <a:srgbClr val="000000"/>
                </a:solidFill>
                <a:latin typeface="Times New Roman" pitchFamily="18" charset="0"/>
                <a:ea typeface="楷体_GB2312" pitchFamily="49" charset="-122"/>
              </a:defRPr>
            </a:lvl8pPr>
            <a:lvl9pPr marL="3886200" indent="-228600" eaLnBrk="0" fontAlgn="base" hangingPunct="0">
              <a:spcBef>
                <a:spcPct val="0"/>
              </a:spcBef>
              <a:spcAft>
                <a:spcPct val="0"/>
              </a:spcAft>
              <a:defRPr kumimoji="1">
                <a:solidFill>
                  <a:srgbClr val="000000"/>
                </a:solidFill>
                <a:latin typeface="Times New Roman" pitchFamily="18" charset="0"/>
                <a:ea typeface="楷体_GB2312" pitchFamily="49" charset="-122"/>
              </a:defRPr>
            </a:lvl9pPr>
          </a:lstStyle>
          <a:p>
            <a:pPr eaLnBrk="1" hangingPunct="1">
              <a:lnSpc>
                <a:spcPct val="120000"/>
              </a:lnSpc>
              <a:buSzPct val="80000"/>
              <a:buFont typeface="Wingdings" pitchFamily="2" charset="2"/>
              <a:buChar char="p"/>
            </a:pPr>
            <a:r>
              <a:rPr kumimoji="0" lang="zh-CN" altLang="en-US" sz="2400">
                <a:solidFill>
                  <a:schemeClr val="tx1"/>
                </a:solidFill>
                <a:latin typeface="Arial" charset="0"/>
                <a:ea typeface="华文中宋" pitchFamily="2" charset="-122"/>
              </a:rPr>
              <a:t>基本过程</a:t>
            </a:r>
          </a:p>
        </p:txBody>
      </p:sp>
      <p:sp>
        <p:nvSpPr>
          <p:cNvPr id="71698" name="Text Box 19"/>
          <p:cNvSpPr txBox="1">
            <a:spLocks noChangeArrowheads="1"/>
          </p:cNvSpPr>
          <p:nvPr/>
        </p:nvSpPr>
        <p:spPr bwMode="auto">
          <a:xfrm>
            <a:off x="900113" y="3778250"/>
            <a:ext cx="4213225" cy="868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kumimoji="1">
                <a:solidFill>
                  <a:srgbClr val="000000"/>
                </a:solidFill>
                <a:latin typeface="Times New Roman" pitchFamily="18" charset="0"/>
                <a:ea typeface="楷体_GB2312" pitchFamily="49" charset="-122"/>
              </a:defRPr>
            </a:lvl1pPr>
            <a:lvl2pPr marL="742950" indent="-285750">
              <a:defRPr kumimoji="1">
                <a:solidFill>
                  <a:srgbClr val="000000"/>
                </a:solidFill>
                <a:latin typeface="Times New Roman" pitchFamily="18" charset="0"/>
                <a:ea typeface="楷体_GB2312" pitchFamily="49" charset="-122"/>
              </a:defRPr>
            </a:lvl2pPr>
            <a:lvl3pPr marL="1143000" indent="-228600">
              <a:defRPr kumimoji="1">
                <a:solidFill>
                  <a:srgbClr val="000000"/>
                </a:solidFill>
                <a:latin typeface="Times New Roman" pitchFamily="18" charset="0"/>
                <a:ea typeface="楷体_GB2312" pitchFamily="49" charset="-122"/>
              </a:defRPr>
            </a:lvl3pPr>
            <a:lvl4pPr marL="1600200" indent="-228600">
              <a:defRPr kumimoji="1">
                <a:solidFill>
                  <a:srgbClr val="000000"/>
                </a:solidFill>
                <a:latin typeface="Times New Roman" pitchFamily="18" charset="0"/>
                <a:ea typeface="楷体_GB2312" pitchFamily="49" charset="-122"/>
              </a:defRPr>
            </a:lvl4pPr>
            <a:lvl5pPr marL="2057400" indent="-228600">
              <a:defRPr kumimoji="1">
                <a:solidFill>
                  <a:srgbClr val="000000"/>
                </a:solidFill>
                <a:latin typeface="Times New Roman" pitchFamily="18" charset="0"/>
                <a:ea typeface="楷体_GB2312" pitchFamily="49" charset="-122"/>
              </a:defRPr>
            </a:lvl5pPr>
            <a:lvl6pPr marL="2514600" indent="-228600" eaLnBrk="0" fontAlgn="base" hangingPunct="0">
              <a:spcBef>
                <a:spcPct val="0"/>
              </a:spcBef>
              <a:spcAft>
                <a:spcPct val="0"/>
              </a:spcAft>
              <a:defRPr kumimoji="1">
                <a:solidFill>
                  <a:srgbClr val="000000"/>
                </a:solidFill>
                <a:latin typeface="Times New Roman" pitchFamily="18" charset="0"/>
                <a:ea typeface="楷体_GB2312" pitchFamily="49" charset="-122"/>
              </a:defRPr>
            </a:lvl6pPr>
            <a:lvl7pPr marL="2971800" indent="-228600" eaLnBrk="0" fontAlgn="base" hangingPunct="0">
              <a:spcBef>
                <a:spcPct val="0"/>
              </a:spcBef>
              <a:spcAft>
                <a:spcPct val="0"/>
              </a:spcAft>
              <a:defRPr kumimoji="1">
                <a:solidFill>
                  <a:srgbClr val="000000"/>
                </a:solidFill>
                <a:latin typeface="Times New Roman" pitchFamily="18" charset="0"/>
                <a:ea typeface="楷体_GB2312" pitchFamily="49" charset="-122"/>
              </a:defRPr>
            </a:lvl7pPr>
            <a:lvl8pPr marL="3429000" indent="-228600" eaLnBrk="0" fontAlgn="base" hangingPunct="0">
              <a:spcBef>
                <a:spcPct val="0"/>
              </a:spcBef>
              <a:spcAft>
                <a:spcPct val="0"/>
              </a:spcAft>
              <a:defRPr kumimoji="1">
                <a:solidFill>
                  <a:srgbClr val="000000"/>
                </a:solidFill>
                <a:latin typeface="Times New Roman" pitchFamily="18" charset="0"/>
                <a:ea typeface="楷体_GB2312" pitchFamily="49" charset="-122"/>
              </a:defRPr>
            </a:lvl8pPr>
            <a:lvl9pPr marL="3886200" indent="-228600" eaLnBrk="0" fontAlgn="base" hangingPunct="0">
              <a:spcBef>
                <a:spcPct val="0"/>
              </a:spcBef>
              <a:spcAft>
                <a:spcPct val="0"/>
              </a:spcAft>
              <a:defRPr kumimoji="1">
                <a:solidFill>
                  <a:srgbClr val="000000"/>
                </a:solidFill>
                <a:latin typeface="Times New Roman" pitchFamily="18" charset="0"/>
                <a:ea typeface="楷体_GB2312" pitchFamily="49" charset="-122"/>
              </a:defRPr>
            </a:lvl9pPr>
          </a:lstStyle>
          <a:p>
            <a:pPr eaLnBrk="1" hangingPunct="1">
              <a:lnSpc>
                <a:spcPct val="120000"/>
              </a:lnSpc>
              <a:spcBef>
                <a:spcPct val="40000"/>
              </a:spcBef>
              <a:buSzPct val="80000"/>
              <a:buFont typeface="Wingdings" pitchFamily="2" charset="2"/>
              <a:buChar char="ü"/>
            </a:pPr>
            <a:r>
              <a:rPr kumimoji="0" lang="zh-CN" altLang="en-US" b="1">
                <a:solidFill>
                  <a:schemeClr val="tx1"/>
                </a:solidFill>
                <a:latin typeface="Arial" charset="0"/>
                <a:ea typeface="华文中宋" pitchFamily="2" charset="-122"/>
              </a:rPr>
              <a:t>优点</a:t>
            </a:r>
            <a:r>
              <a:rPr kumimoji="0" lang="zh-CN" altLang="en-US">
                <a:solidFill>
                  <a:schemeClr val="tx1"/>
                </a:solidFill>
                <a:latin typeface="Arial" charset="0"/>
                <a:ea typeface="华文中宋" pitchFamily="2" charset="-122"/>
              </a:rPr>
              <a:t>：算法简单，效果好</a:t>
            </a:r>
          </a:p>
          <a:p>
            <a:pPr eaLnBrk="1" hangingPunct="1">
              <a:lnSpc>
                <a:spcPct val="120000"/>
              </a:lnSpc>
              <a:spcBef>
                <a:spcPct val="40000"/>
              </a:spcBef>
              <a:buSzPct val="80000"/>
              <a:buFont typeface="Wingdings" pitchFamily="2" charset="2"/>
              <a:buChar char="ü"/>
            </a:pPr>
            <a:r>
              <a:rPr kumimoji="0" lang="zh-CN" altLang="en-US" b="1">
                <a:solidFill>
                  <a:schemeClr val="tx1"/>
                </a:solidFill>
                <a:latin typeface="Arial" charset="0"/>
                <a:ea typeface="华文中宋" pitchFamily="2" charset="-122"/>
              </a:rPr>
              <a:t>缺点</a:t>
            </a:r>
            <a:r>
              <a:rPr kumimoji="0" lang="zh-CN" altLang="en-US">
                <a:solidFill>
                  <a:schemeClr val="tx1"/>
                </a:solidFill>
                <a:latin typeface="Arial" charset="0"/>
                <a:ea typeface="华文中宋" pitchFamily="2" charset="-122"/>
              </a:rPr>
              <a:t>：计算量大</a:t>
            </a:r>
          </a:p>
        </p:txBody>
      </p:sp>
      <p:sp>
        <p:nvSpPr>
          <p:cNvPr id="71699" name="矩形 1"/>
          <p:cNvSpPr>
            <a:spLocks noChangeArrowheads="1"/>
          </p:cNvSpPr>
          <p:nvPr/>
        </p:nvSpPr>
        <p:spPr bwMode="auto">
          <a:xfrm>
            <a:off x="825500" y="2205038"/>
            <a:ext cx="3459163" cy="42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285750" indent="-285750" eaLnBrk="1" hangingPunct="1">
              <a:lnSpc>
                <a:spcPct val="120000"/>
              </a:lnSpc>
              <a:buSzPct val="80000"/>
              <a:buFont typeface="Wingdings" pitchFamily="2" charset="2"/>
              <a:buChar char="ü"/>
            </a:pPr>
            <a:r>
              <a:rPr kumimoji="0" lang="zh-CN" altLang="en-US">
                <a:solidFill>
                  <a:schemeClr val="tx1"/>
                </a:solidFill>
                <a:latin typeface="Arial" charset="0"/>
                <a:ea typeface="华文中宋" pitchFamily="2" charset="-122"/>
              </a:rPr>
              <a:t>从每一个像素发射一条光线</a:t>
            </a:r>
          </a:p>
        </p:txBody>
      </p:sp>
      <p:sp>
        <p:nvSpPr>
          <p:cNvPr id="71700" name="矩形 21"/>
          <p:cNvSpPr>
            <a:spLocks noChangeArrowheads="1"/>
          </p:cNvSpPr>
          <p:nvPr/>
        </p:nvSpPr>
        <p:spPr bwMode="auto">
          <a:xfrm>
            <a:off x="827088" y="2644775"/>
            <a:ext cx="3459162" cy="757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285750" indent="-285750" eaLnBrk="1" hangingPunct="1">
              <a:lnSpc>
                <a:spcPct val="120000"/>
              </a:lnSpc>
              <a:buSzPct val="80000"/>
              <a:buFont typeface="Wingdings" pitchFamily="2" charset="2"/>
              <a:buChar char="ü"/>
            </a:pPr>
            <a:r>
              <a:rPr kumimoji="0" lang="zh-CN" altLang="en-US">
                <a:solidFill>
                  <a:schemeClr val="tx1"/>
                </a:solidFill>
                <a:latin typeface="Arial" charset="0"/>
                <a:ea typeface="华文中宋" pitchFamily="2" charset="-122"/>
              </a:rPr>
              <a:t>跟踪处理每一条光线</a:t>
            </a:r>
          </a:p>
          <a:p>
            <a:pPr marL="285750" indent="-285750" eaLnBrk="1" hangingPunct="1">
              <a:lnSpc>
                <a:spcPct val="120000"/>
              </a:lnSpc>
              <a:buSzPct val="80000"/>
              <a:buFont typeface="Wingdings" pitchFamily="2" charset="2"/>
              <a:buChar char="ü"/>
            </a:pPr>
            <a:endParaRPr kumimoji="0" lang="zh-CN" altLang="en-US">
              <a:solidFill>
                <a:schemeClr val="tx1"/>
              </a:solidFill>
              <a:latin typeface="Arial" charset="0"/>
              <a:ea typeface="华文中宋" pitchFamily="2" charset="-122"/>
            </a:endParaRPr>
          </a:p>
        </p:txBody>
      </p:sp>
      <p:sp>
        <p:nvSpPr>
          <p:cNvPr id="71701" name="Text Box 17"/>
          <p:cNvSpPr txBox="1">
            <a:spLocks noChangeArrowheads="1"/>
          </p:cNvSpPr>
          <p:nvPr/>
        </p:nvSpPr>
        <p:spPr bwMode="auto">
          <a:xfrm>
            <a:off x="468313" y="3181350"/>
            <a:ext cx="3886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kumimoji="1">
                <a:solidFill>
                  <a:srgbClr val="000000"/>
                </a:solidFill>
                <a:latin typeface="Times New Roman" pitchFamily="18" charset="0"/>
                <a:ea typeface="楷体_GB2312" pitchFamily="49" charset="-122"/>
              </a:defRPr>
            </a:lvl1pPr>
            <a:lvl2pPr marL="742950" indent="-285750">
              <a:defRPr kumimoji="1">
                <a:solidFill>
                  <a:srgbClr val="000000"/>
                </a:solidFill>
                <a:latin typeface="Times New Roman" pitchFamily="18" charset="0"/>
                <a:ea typeface="楷体_GB2312" pitchFamily="49" charset="-122"/>
              </a:defRPr>
            </a:lvl2pPr>
            <a:lvl3pPr marL="1143000" indent="-228600">
              <a:defRPr kumimoji="1">
                <a:solidFill>
                  <a:srgbClr val="000000"/>
                </a:solidFill>
                <a:latin typeface="Times New Roman" pitchFamily="18" charset="0"/>
                <a:ea typeface="楷体_GB2312" pitchFamily="49" charset="-122"/>
              </a:defRPr>
            </a:lvl3pPr>
            <a:lvl4pPr marL="1600200" indent="-228600">
              <a:defRPr kumimoji="1">
                <a:solidFill>
                  <a:srgbClr val="000000"/>
                </a:solidFill>
                <a:latin typeface="Times New Roman" pitchFamily="18" charset="0"/>
                <a:ea typeface="楷体_GB2312" pitchFamily="49" charset="-122"/>
              </a:defRPr>
            </a:lvl4pPr>
            <a:lvl5pPr marL="2057400" indent="-228600">
              <a:defRPr kumimoji="1">
                <a:solidFill>
                  <a:srgbClr val="000000"/>
                </a:solidFill>
                <a:latin typeface="Times New Roman" pitchFamily="18" charset="0"/>
                <a:ea typeface="楷体_GB2312" pitchFamily="49" charset="-122"/>
              </a:defRPr>
            </a:lvl5pPr>
            <a:lvl6pPr marL="2514600" indent="-228600" eaLnBrk="0" fontAlgn="base" hangingPunct="0">
              <a:spcBef>
                <a:spcPct val="0"/>
              </a:spcBef>
              <a:spcAft>
                <a:spcPct val="0"/>
              </a:spcAft>
              <a:defRPr kumimoji="1">
                <a:solidFill>
                  <a:srgbClr val="000000"/>
                </a:solidFill>
                <a:latin typeface="Times New Roman" pitchFamily="18" charset="0"/>
                <a:ea typeface="楷体_GB2312" pitchFamily="49" charset="-122"/>
              </a:defRPr>
            </a:lvl6pPr>
            <a:lvl7pPr marL="2971800" indent="-228600" eaLnBrk="0" fontAlgn="base" hangingPunct="0">
              <a:spcBef>
                <a:spcPct val="0"/>
              </a:spcBef>
              <a:spcAft>
                <a:spcPct val="0"/>
              </a:spcAft>
              <a:defRPr kumimoji="1">
                <a:solidFill>
                  <a:srgbClr val="000000"/>
                </a:solidFill>
                <a:latin typeface="Times New Roman" pitchFamily="18" charset="0"/>
                <a:ea typeface="楷体_GB2312" pitchFamily="49" charset="-122"/>
              </a:defRPr>
            </a:lvl7pPr>
            <a:lvl8pPr marL="3429000" indent="-228600" eaLnBrk="0" fontAlgn="base" hangingPunct="0">
              <a:spcBef>
                <a:spcPct val="0"/>
              </a:spcBef>
              <a:spcAft>
                <a:spcPct val="0"/>
              </a:spcAft>
              <a:defRPr kumimoji="1">
                <a:solidFill>
                  <a:srgbClr val="000000"/>
                </a:solidFill>
                <a:latin typeface="Times New Roman" pitchFamily="18" charset="0"/>
                <a:ea typeface="楷体_GB2312" pitchFamily="49" charset="-122"/>
              </a:defRPr>
            </a:lvl8pPr>
            <a:lvl9pPr marL="3886200" indent="-228600" eaLnBrk="0" fontAlgn="base" hangingPunct="0">
              <a:spcBef>
                <a:spcPct val="0"/>
              </a:spcBef>
              <a:spcAft>
                <a:spcPct val="0"/>
              </a:spcAft>
              <a:defRPr kumimoji="1">
                <a:solidFill>
                  <a:srgbClr val="000000"/>
                </a:solidFill>
                <a:latin typeface="Times New Roman" pitchFamily="18" charset="0"/>
                <a:ea typeface="楷体_GB2312" pitchFamily="49" charset="-122"/>
              </a:defRPr>
            </a:lvl9pPr>
          </a:lstStyle>
          <a:p>
            <a:pPr eaLnBrk="1" hangingPunct="1">
              <a:lnSpc>
                <a:spcPct val="120000"/>
              </a:lnSpc>
              <a:buSzPct val="80000"/>
              <a:buFont typeface="Wingdings" pitchFamily="2" charset="2"/>
              <a:buChar char="p"/>
            </a:pPr>
            <a:r>
              <a:rPr kumimoji="0" lang="zh-CN" altLang="en-US" sz="2400">
                <a:solidFill>
                  <a:schemeClr val="tx1"/>
                </a:solidFill>
                <a:latin typeface="Arial" charset="0"/>
                <a:ea typeface="华文中宋" pitchFamily="2" charset="-122"/>
              </a:rPr>
              <a:t>特  点</a:t>
            </a:r>
          </a:p>
        </p:txBody>
      </p:sp>
      <p:grpSp>
        <p:nvGrpSpPr>
          <p:cNvPr id="4" name="组合 3"/>
          <p:cNvGrpSpPr>
            <a:grpSpLocks/>
          </p:cNvGrpSpPr>
          <p:nvPr/>
        </p:nvGrpSpPr>
        <p:grpSpPr bwMode="auto">
          <a:xfrm>
            <a:off x="157163" y="4211638"/>
            <a:ext cx="4248150" cy="2141537"/>
            <a:chOff x="156594" y="4212215"/>
            <a:chExt cx="4248150" cy="2140960"/>
          </a:xfrm>
        </p:grpSpPr>
        <p:sp>
          <p:nvSpPr>
            <p:cNvPr id="71703" name="AutoShape 20"/>
            <p:cNvSpPr>
              <a:spLocks noChangeArrowheads="1"/>
            </p:cNvSpPr>
            <p:nvPr/>
          </p:nvSpPr>
          <p:spPr bwMode="auto">
            <a:xfrm>
              <a:off x="156594" y="5489575"/>
              <a:ext cx="4248150" cy="863600"/>
            </a:xfrm>
            <a:prstGeom prst="cloudCallout">
              <a:avLst>
                <a:gd name="adj1" fmla="val 2093"/>
                <a:gd name="adj2" fmla="val -150551"/>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lnSpc>
                  <a:spcPct val="125000"/>
                </a:lnSpc>
              </a:pPr>
              <a:r>
                <a:rPr kumimoji="0" lang="zh-CN" altLang="en-US" sz="2000">
                  <a:solidFill>
                    <a:srgbClr val="FF0000"/>
                  </a:solidFill>
                  <a:latin typeface="Arial" charset="0"/>
                  <a:ea typeface="华文中宋" pitchFamily="2" charset="-122"/>
                </a:rPr>
                <a:t>常用的是局部光照模型</a:t>
              </a:r>
            </a:p>
          </p:txBody>
        </p:sp>
        <p:sp>
          <p:nvSpPr>
            <p:cNvPr id="71704" name="圆角矩形 2"/>
            <p:cNvSpPr>
              <a:spLocks noChangeArrowheads="1"/>
            </p:cNvSpPr>
            <p:nvPr/>
          </p:nvSpPr>
          <p:spPr bwMode="auto">
            <a:xfrm>
              <a:off x="899592" y="4212215"/>
              <a:ext cx="2376264" cy="489960"/>
            </a:xfrm>
            <a:prstGeom prst="roundRect">
              <a:avLst>
                <a:gd name="adj" fmla="val 16667"/>
              </a:avLst>
            </a:prstGeom>
            <a:noFill/>
            <a:ln w="28575" algn="ctr">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spcBef>
                  <a:spcPct val="20000"/>
                </a:spcBef>
                <a:buClr>
                  <a:schemeClr val="bg1"/>
                </a:buClr>
                <a:buSzPct val="100000"/>
                <a:buFont typeface="Arial" charset="0"/>
                <a:buChar char="•"/>
              </a:pPr>
              <a:endParaRPr lang="zh-CN" altLang="en-US"/>
            </a:p>
          </p:txBody>
        </p:sp>
      </p:gr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title"/>
          </p:nvPr>
        </p:nvSpPr>
        <p:spPr>
          <a:xfrm>
            <a:off x="457200" y="620713"/>
            <a:ext cx="8229600" cy="769937"/>
          </a:xfrm>
        </p:spPr>
        <p:txBody>
          <a:bodyPr/>
          <a:lstStyle/>
          <a:p>
            <a:pPr eaLnBrk="1" hangingPunct="1"/>
            <a:r>
              <a:rPr lang="zh-CN" altLang="en-US" b="1" smtClean="0">
                <a:solidFill>
                  <a:schemeClr val="tx1"/>
                </a:solidFill>
                <a:ea typeface="华文中宋" pitchFamily="2" charset="-122"/>
              </a:rPr>
              <a:t>光照模型小结</a:t>
            </a:r>
          </a:p>
        </p:txBody>
      </p:sp>
      <p:sp>
        <p:nvSpPr>
          <p:cNvPr id="72707" name="Text Box 17"/>
          <p:cNvSpPr txBox="1">
            <a:spLocks noChangeArrowheads="1"/>
          </p:cNvSpPr>
          <p:nvPr/>
        </p:nvSpPr>
        <p:spPr bwMode="auto">
          <a:xfrm>
            <a:off x="468313" y="1628775"/>
            <a:ext cx="3887787"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kumimoji="1">
                <a:solidFill>
                  <a:srgbClr val="000000"/>
                </a:solidFill>
                <a:latin typeface="Times New Roman" pitchFamily="18" charset="0"/>
                <a:ea typeface="楷体_GB2312" pitchFamily="49" charset="-122"/>
              </a:defRPr>
            </a:lvl1pPr>
            <a:lvl2pPr marL="742950" indent="-285750">
              <a:defRPr kumimoji="1">
                <a:solidFill>
                  <a:srgbClr val="000000"/>
                </a:solidFill>
                <a:latin typeface="Times New Roman" pitchFamily="18" charset="0"/>
                <a:ea typeface="楷体_GB2312" pitchFamily="49" charset="-122"/>
              </a:defRPr>
            </a:lvl2pPr>
            <a:lvl3pPr marL="1143000" indent="-228600">
              <a:defRPr kumimoji="1">
                <a:solidFill>
                  <a:srgbClr val="000000"/>
                </a:solidFill>
                <a:latin typeface="Times New Roman" pitchFamily="18" charset="0"/>
                <a:ea typeface="楷体_GB2312" pitchFamily="49" charset="-122"/>
              </a:defRPr>
            </a:lvl3pPr>
            <a:lvl4pPr marL="1600200" indent="-228600">
              <a:defRPr kumimoji="1">
                <a:solidFill>
                  <a:srgbClr val="000000"/>
                </a:solidFill>
                <a:latin typeface="Times New Roman" pitchFamily="18" charset="0"/>
                <a:ea typeface="楷体_GB2312" pitchFamily="49" charset="-122"/>
              </a:defRPr>
            </a:lvl4pPr>
            <a:lvl5pPr marL="2057400" indent="-228600">
              <a:defRPr kumimoji="1">
                <a:solidFill>
                  <a:srgbClr val="000000"/>
                </a:solidFill>
                <a:latin typeface="Times New Roman" pitchFamily="18" charset="0"/>
                <a:ea typeface="楷体_GB2312" pitchFamily="49" charset="-122"/>
              </a:defRPr>
            </a:lvl5pPr>
            <a:lvl6pPr marL="2514600" indent="-228600" eaLnBrk="0" fontAlgn="base" hangingPunct="0">
              <a:spcBef>
                <a:spcPct val="0"/>
              </a:spcBef>
              <a:spcAft>
                <a:spcPct val="0"/>
              </a:spcAft>
              <a:defRPr kumimoji="1">
                <a:solidFill>
                  <a:srgbClr val="000000"/>
                </a:solidFill>
                <a:latin typeface="Times New Roman" pitchFamily="18" charset="0"/>
                <a:ea typeface="楷体_GB2312" pitchFamily="49" charset="-122"/>
              </a:defRPr>
            </a:lvl6pPr>
            <a:lvl7pPr marL="2971800" indent="-228600" eaLnBrk="0" fontAlgn="base" hangingPunct="0">
              <a:spcBef>
                <a:spcPct val="0"/>
              </a:spcBef>
              <a:spcAft>
                <a:spcPct val="0"/>
              </a:spcAft>
              <a:defRPr kumimoji="1">
                <a:solidFill>
                  <a:srgbClr val="000000"/>
                </a:solidFill>
                <a:latin typeface="Times New Roman" pitchFamily="18" charset="0"/>
                <a:ea typeface="楷体_GB2312" pitchFamily="49" charset="-122"/>
              </a:defRPr>
            </a:lvl7pPr>
            <a:lvl8pPr marL="3429000" indent="-228600" eaLnBrk="0" fontAlgn="base" hangingPunct="0">
              <a:spcBef>
                <a:spcPct val="0"/>
              </a:spcBef>
              <a:spcAft>
                <a:spcPct val="0"/>
              </a:spcAft>
              <a:defRPr kumimoji="1">
                <a:solidFill>
                  <a:srgbClr val="000000"/>
                </a:solidFill>
                <a:latin typeface="Times New Roman" pitchFamily="18" charset="0"/>
                <a:ea typeface="楷体_GB2312" pitchFamily="49" charset="-122"/>
              </a:defRPr>
            </a:lvl8pPr>
            <a:lvl9pPr marL="3886200" indent="-228600" eaLnBrk="0" fontAlgn="base" hangingPunct="0">
              <a:spcBef>
                <a:spcPct val="0"/>
              </a:spcBef>
              <a:spcAft>
                <a:spcPct val="0"/>
              </a:spcAft>
              <a:defRPr kumimoji="1">
                <a:solidFill>
                  <a:srgbClr val="000000"/>
                </a:solidFill>
                <a:latin typeface="Times New Roman" pitchFamily="18" charset="0"/>
                <a:ea typeface="楷体_GB2312" pitchFamily="49" charset="-122"/>
              </a:defRPr>
            </a:lvl9pPr>
          </a:lstStyle>
          <a:p>
            <a:pPr eaLnBrk="1" hangingPunct="1">
              <a:lnSpc>
                <a:spcPct val="120000"/>
              </a:lnSpc>
              <a:buSzPct val="80000"/>
              <a:buFont typeface="Wingdings" pitchFamily="2" charset="2"/>
              <a:buChar char="p"/>
            </a:pPr>
            <a:r>
              <a:rPr kumimoji="0" lang="zh-CN" altLang="en-US" sz="2400">
                <a:solidFill>
                  <a:schemeClr val="tx1"/>
                </a:solidFill>
                <a:latin typeface="Arial" charset="0"/>
                <a:ea typeface="华文中宋" pitchFamily="2" charset="-122"/>
              </a:rPr>
              <a:t>光照模型的定义</a:t>
            </a:r>
          </a:p>
        </p:txBody>
      </p:sp>
      <p:sp>
        <p:nvSpPr>
          <p:cNvPr id="72708" name="Text Box 19"/>
          <p:cNvSpPr txBox="1">
            <a:spLocks noChangeArrowheads="1"/>
          </p:cNvSpPr>
          <p:nvPr/>
        </p:nvSpPr>
        <p:spPr bwMode="auto">
          <a:xfrm>
            <a:off x="900113" y="3778250"/>
            <a:ext cx="7416800" cy="868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kumimoji="1">
                <a:solidFill>
                  <a:srgbClr val="000000"/>
                </a:solidFill>
                <a:latin typeface="Times New Roman" pitchFamily="18" charset="0"/>
                <a:ea typeface="楷体_GB2312" pitchFamily="49" charset="-122"/>
              </a:defRPr>
            </a:lvl1pPr>
            <a:lvl2pPr marL="742950" indent="-285750">
              <a:defRPr kumimoji="1">
                <a:solidFill>
                  <a:srgbClr val="000000"/>
                </a:solidFill>
                <a:latin typeface="Times New Roman" pitchFamily="18" charset="0"/>
                <a:ea typeface="楷体_GB2312" pitchFamily="49" charset="-122"/>
              </a:defRPr>
            </a:lvl2pPr>
            <a:lvl3pPr marL="1143000" indent="-228600">
              <a:defRPr kumimoji="1">
                <a:solidFill>
                  <a:srgbClr val="000000"/>
                </a:solidFill>
                <a:latin typeface="Times New Roman" pitchFamily="18" charset="0"/>
                <a:ea typeface="楷体_GB2312" pitchFamily="49" charset="-122"/>
              </a:defRPr>
            </a:lvl3pPr>
            <a:lvl4pPr marL="1600200" indent="-228600">
              <a:defRPr kumimoji="1">
                <a:solidFill>
                  <a:srgbClr val="000000"/>
                </a:solidFill>
                <a:latin typeface="Times New Roman" pitchFamily="18" charset="0"/>
                <a:ea typeface="楷体_GB2312" pitchFamily="49" charset="-122"/>
              </a:defRPr>
            </a:lvl4pPr>
            <a:lvl5pPr marL="2057400" indent="-228600">
              <a:defRPr kumimoji="1">
                <a:solidFill>
                  <a:srgbClr val="000000"/>
                </a:solidFill>
                <a:latin typeface="Times New Roman" pitchFamily="18" charset="0"/>
                <a:ea typeface="楷体_GB2312" pitchFamily="49" charset="-122"/>
              </a:defRPr>
            </a:lvl5pPr>
            <a:lvl6pPr marL="2514600" indent="-228600" eaLnBrk="0" fontAlgn="base" hangingPunct="0">
              <a:spcBef>
                <a:spcPct val="0"/>
              </a:spcBef>
              <a:spcAft>
                <a:spcPct val="0"/>
              </a:spcAft>
              <a:defRPr kumimoji="1">
                <a:solidFill>
                  <a:srgbClr val="000000"/>
                </a:solidFill>
                <a:latin typeface="Times New Roman" pitchFamily="18" charset="0"/>
                <a:ea typeface="楷体_GB2312" pitchFamily="49" charset="-122"/>
              </a:defRPr>
            </a:lvl6pPr>
            <a:lvl7pPr marL="2971800" indent="-228600" eaLnBrk="0" fontAlgn="base" hangingPunct="0">
              <a:spcBef>
                <a:spcPct val="0"/>
              </a:spcBef>
              <a:spcAft>
                <a:spcPct val="0"/>
              </a:spcAft>
              <a:defRPr kumimoji="1">
                <a:solidFill>
                  <a:srgbClr val="000000"/>
                </a:solidFill>
                <a:latin typeface="Times New Roman" pitchFamily="18" charset="0"/>
                <a:ea typeface="楷体_GB2312" pitchFamily="49" charset="-122"/>
              </a:defRPr>
            </a:lvl7pPr>
            <a:lvl8pPr marL="3429000" indent="-228600" eaLnBrk="0" fontAlgn="base" hangingPunct="0">
              <a:spcBef>
                <a:spcPct val="0"/>
              </a:spcBef>
              <a:spcAft>
                <a:spcPct val="0"/>
              </a:spcAft>
              <a:defRPr kumimoji="1">
                <a:solidFill>
                  <a:srgbClr val="000000"/>
                </a:solidFill>
                <a:latin typeface="Times New Roman" pitchFamily="18" charset="0"/>
                <a:ea typeface="楷体_GB2312" pitchFamily="49" charset="-122"/>
              </a:defRPr>
            </a:lvl8pPr>
            <a:lvl9pPr marL="3886200" indent="-228600" eaLnBrk="0" fontAlgn="base" hangingPunct="0">
              <a:spcBef>
                <a:spcPct val="0"/>
              </a:spcBef>
              <a:spcAft>
                <a:spcPct val="0"/>
              </a:spcAft>
              <a:defRPr kumimoji="1">
                <a:solidFill>
                  <a:srgbClr val="000000"/>
                </a:solidFill>
                <a:latin typeface="Times New Roman" pitchFamily="18" charset="0"/>
                <a:ea typeface="楷体_GB2312" pitchFamily="49" charset="-122"/>
              </a:defRPr>
            </a:lvl9pPr>
          </a:lstStyle>
          <a:p>
            <a:pPr eaLnBrk="1" hangingPunct="1">
              <a:lnSpc>
                <a:spcPct val="120000"/>
              </a:lnSpc>
              <a:spcBef>
                <a:spcPct val="40000"/>
              </a:spcBef>
              <a:buSzPct val="80000"/>
              <a:buFont typeface="Wingdings" pitchFamily="2" charset="2"/>
              <a:buChar char="ü"/>
            </a:pPr>
            <a:r>
              <a:rPr kumimoji="0" lang="zh-CN" altLang="en-US" b="1">
                <a:solidFill>
                  <a:schemeClr val="tx1"/>
                </a:solidFill>
                <a:latin typeface="Arial" charset="0"/>
                <a:ea typeface="华文中宋" pitchFamily="2" charset="-122"/>
              </a:rPr>
              <a:t>假设</a:t>
            </a:r>
            <a:r>
              <a:rPr kumimoji="0" lang="zh-CN" altLang="en-US">
                <a:solidFill>
                  <a:schemeClr val="tx1"/>
                </a:solidFill>
                <a:latin typeface="Arial" charset="0"/>
                <a:ea typeface="华文中宋" pitchFamily="2" charset="-122"/>
              </a:rPr>
              <a:t>：点光源、表面光滑非透明、只有反射</a:t>
            </a:r>
          </a:p>
          <a:p>
            <a:pPr eaLnBrk="1" hangingPunct="1">
              <a:lnSpc>
                <a:spcPct val="120000"/>
              </a:lnSpc>
              <a:spcBef>
                <a:spcPct val="40000"/>
              </a:spcBef>
              <a:buSzPct val="80000"/>
              <a:buFont typeface="Wingdings" pitchFamily="2" charset="2"/>
              <a:buChar char="ü"/>
            </a:pPr>
            <a:r>
              <a:rPr kumimoji="0" lang="zh-CN" altLang="en-US" b="1">
                <a:solidFill>
                  <a:schemeClr val="tx1"/>
                </a:solidFill>
                <a:latin typeface="Arial" charset="0"/>
                <a:ea typeface="华文中宋" pitchFamily="2" charset="-122"/>
              </a:rPr>
              <a:t>组成</a:t>
            </a:r>
            <a:r>
              <a:rPr kumimoji="0" lang="zh-CN" altLang="en-US">
                <a:solidFill>
                  <a:schemeClr val="tx1"/>
                </a:solidFill>
                <a:latin typeface="Arial" charset="0"/>
                <a:ea typeface="华文中宋" pitchFamily="2" charset="-122"/>
              </a:rPr>
              <a:t>：环境光、漫反射光、镜面反射光</a:t>
            </a:r>
          </a:p>
        </p:txBody>
      </p:sp>
      <p:sp>
        <p:nvSpPr>
          <p:cNvPr id="72709" name="矩形 1"/>
          <p:cNvSpPr>
            <a:spLocks noChangeArrowheads="1"/>
          </p:cNvSpPr>
          <p:nvPr/>
        </p:nvSpPr>
        <p:spPr bwMode="auto">
          <a:xfrm>
            <a:off x="825500" y="2211388"/>
            <a:ext cx="7778750" cy="42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285750" indent="-285750" eaLnBrk="1" hangingPunct="1">
              <a:lnSpc>
                <a:spcPct val="120000"/>
              </a:lnSpc>
              <a:buSzPct val="80000"/>
              <a:buFont typeface="Wingdings" pitchFamily="2" charset="2"/>
              <a:buChar char="ü"/>
            </a:pPr>
            <a:r>
              <a:rPr lang="zh-CN" altLang="en-US">
                <a:solidFill>
                  <a:schemeClr val="tx1"/>
                </a:solidFill>
                <a:ea typeface="华文中宋" pitchFamily="2" charset="-122"/>
              </a:rPr>
              <a:t>计算几何物体表面上任一点上的光亮度和色彩组成的</a:t>
            </a:r>
            <a:r>
              <a:rPr lang="zh-CN" altLang="en-US" b="1">
                <a:solidFill>
                  <a:srgbClr val="FF0000"/>
                </a:solidFill>
                <a:ea typeface="华文中宋" pitchFamily="2" charset="-122"/>
              </a:rPr>
              <a:t>数学计算公式</a:t>
            </a:r>
            <a:endParaRPr kumimoji="0" lang="zh-CN" altLang="en-US">
              <a:solidFill>
                <a:schemeClr val="tx1"/>
              </a:solidFill>
              <a:latin typeface="Arial" charset="0"/>
              <a:ea typeface="华文中宋" pitchFamily="2" charset="-122"/>
            </a:endParaRPr>
          </a:p>
        </p:txBody>
      </p:sp>
      <p:sp>
        <p:nvSpPr>
          <p:cNvPr id="72710" name="矩形 21"/>
          <p:cNvSpPr>
            <a:spLocks noChangeArrowheads="1"/>
          </p:cNvSpPr>
          <p:nvPr/>
        </p:nvSpPr>
        <p:spPr bwMode="auto">
          <a:xfrm>
            <a:off x="827088" y="2644775"/>
            <a:ext cx="7058025" cy="395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285750" indent="-285750" eaLnBrk="1" hangingPunct="1">
              <a:lnSpc>
                <a:spcPct val="120000"/>
              </a:lnSpc>
              <a:buSzPct val="80000"/>
              <a:buFont typeface="Wingdings" pitchFamily="2" charset="2"/>
              <a:buChar char="ü"/>
            </a:pPr>
            <a:r>
              <a:rPr lang="zh-CN" altLang="en-US">
                <a:solidFill>
                  <a:schemeClr val="tx1"/>
                </a:solidFill>
                <a:ea typeface="华文中宋" pitchFamily="2" charset="-122"/>
              </a:rPr>
              <a:t>用</a:t>
            </a:r>
            <a:r>
              <a:rPr lang="zh-CN" altLang="en-US" b="1">
                <a:solidFill>
                  <a:srgbClr val="FF0000"/>
                </a:solidFill>
                <a:ea typeface="华文中宋" pitchFamily="2" charset="-122"/>
              </a:rPr>
              <a:t>数学方法来描述现实世界中的光照情况</a:t>
            </a:r>
            <a:endParaRPr kumimoji="0" lang="zh-CN" altLang="en-US">
              <a:solidFill>
                <a:schemeClr val="tx1"/>
              </a:solidFill>
              <a:latin typeface="Arial" charset="0"/>
              <a:ea typeface="华文中宋" pitchFamily="2" charset="-122"/>
            </a:endParaRPr>
          </a:p>
        </p:txBody>
      </p:sp>
      <p:sp>
        <p:nvSpPr>
          <p:cNvPr id="72711" name="Text Box 17"/>
          <p:cNvSpPr txBox="1">
            <a:spLocks noChangeArrowheads="1"/>
          </p:cNvSpPr>
          <p:nvPr/>
        </p:nvSpPr>
        <p:spPr bwMode="auto">
          <a:xfrm>
            <a:off x="468313" y="3181350"/>
            <a:ext cx="3886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kumimoji="1">
                <a:solidFill>
                  <a:srgbClr val="000000"/>
                </a:solidFill>
                <a:latin typeface="Times New Roman" pitchFamily="18" charset="0"/>
                <a:ea typeface="楷体_GB2312" pitchFamily="49" charset="-122"/>
              </a:defRPr>
            </a:lvl1pPr>
            <a:lvl2pPr marL="742950" indent="-285750">
              <a:defRPr kumimoji="1">
                <a:solidFill>
                  <a:srgbClr val="000000"/>
                </a:solidFill>
                <a:latin typeface="Times New Roman" pitchFamily="18" charset="0"/>
                <a:ea typeface="楷体_GB2312" pitchFamily="49" charset="-122"/>
              </a:defRPr>
            </a:lvl2pPr>
            <a:lvl3pPr marL="1143000" indent="-228600">
              <a:defRPr kumimoji="1">
                <a:solidFill>
                  <a:srgbClr val="000000"/>
                </a:solidFill>
                <a:latin typeface="Times New Roman" pitchFamily="18" charset="0"/>
                <a:ea typeface="楷体_GB2312" pitchFamily="49" charset="-122"/>
              </a:defRPr>
            </a:lvl3pPr>
            <a:lvl4pPr marL="1600200" indent="-228600">
              <a:defRPr kumimoji="1">
                <a:solidFill>
                  <a:srgbClr val="000000"/>
                </a:solidFill>
                <a:latin typeface="Times New Roman" pitchFamily="18" charset="0"/>
                <a:ea typeface="楷体_GB2312" pitchFamily="49" charset="-122"/>
              </a:defRPr>
            </a:lvl4pPr>
            <a:lvl5pPr marL="2057400" indent="-228600">
              <a:defRPr kumimoji="1">
                <a:solidFill>
                  <a:srgbClr val="000000"/>
                </a:solidFill>
                <a:latin typeface="Times New Roman" pitchFamily="18" charset="0"/>
                <a:ea typeface="楷体_GB2312" pitchFamily="49" charset="-122"/>
              </a:defRPr>
            </a:lvl5pPr>
            <a:lvl6pPr marL="2514600" indent="-228600" eaLnBrk="0" fontAlgn="base" hangingPunct="0">
              <a:spcBef>
                <a:spcPct val="0"/>
              </a:spcBef>
              <a:spcAft>
                <a:spcPct val="0"/>
              </a:spcAft>
              <a:defRPr kumimoji="1">
                <a:solidFill>
                  <a:srgbClr val="000000"/>
                </a:solidFill>
                <a:latin typeface="Times New Roman" pitchFamily="18" charset="0"/>
                <a:ea typeface="楷体_GB2312" pitchFamily="49" charset="-122"/>
              </a:defRPr>
            </a:lvl6pPr>
            <a:lvl7pPr marL="2971800" indent="-228600" eaLnBrk="0" fontAlgn="base" hangingPunct="0">
              <a:spcBef>
                <a:spcPct val="0"/>
              </a:spcBef>
              <a:spcAft>
                <a:spcPct val="0"/>
              </a:spcAft>
              <a:defRPr kumimoji="1">
                <a:solidFill>
                  <a:srgbClr val="000000"/>
                </a:solidFill>
                <a:latin typeface="Times New Roman" pitchFamily="18" charset="0"/>
                <a:ea typeface="楷体_GB2312" pitchFamily="49" charset="-122"/>
              </a:defRPr>
            </a:lvl7pPr>
            <a:lvl8pPr marL="3429000" indent="-228600" eaLnBrk="0" fontAlgn="base" hangingPunct="0">
              <a:spcBef>
                <a:spcPct val="0"/>
              </a:spcBef>
              <a:spcAft>
                <a:spcPct val="0"/>
              </a:spcAft>
              <a:defRPr kumimoji="1">
                <a:solidFill>
                  <a:srgbClr val="000000"/>
                </a:solidFill>
                <a:latin typeface="Times New Roman" pitchFamily="18" charset="0"/>
                <a:ea typeface="楷体_GB2312" pitchFamily="49" charset="-122"/>
              </a:defRPr>
            </a:lvl8pPr>
            <a:lvl9pPr marL="3886200" indent="-228600" eaLnBrk="0" fontAlgn="base" hangingPunct="0">
              <a:spcBef>
                <a:spcPct val="0"/>
              </a:spcBef>
              <a:spcAft>
                <a:spcPct val="0"/>
              </a:spcAft>
              <a:defRPr kumimoji="1">
                <a:solidFill>
                  <a:srgbClr val="000000"/>
                </a:solidFill>
                <a:latin typeface="Times New Roman" pitchFamily="18" charset="0"/>
                <a:ea typeface="楷体_GB2312" pitchFamily="49" charset="-122"/>
              </a:defRPr>
            </a:lvl9pPr>
          </a:lstStyle>
          <a:p>
            <a:pPr eaLnBrk="1" hangingPunct="1">
              <a:lnSpc>
                <a:spcPct val="120000"/>
              </a:lnSpc>
              <a:buSzPct val="80000"/>
              <a:buFont typeface="Wingdings" pitchFamily="2" charset="2"/>
              <a:buChar char="p"/>
            </a:pPr>
            <a:r>
              <a:rPr kumimoji="0" lang="zh-CN" altLang="en-US" sz="2400">
                <a:solidFill>
                  <a:schemeClr val="tx1"/>
                </a:solidFill>
                <a:latin typeface="Arial" charset="0"/>
                <a:ea typeface="华文中宋" pitchFamily="2" charset="-122"/>
              </a:rPr>
              <a:t>局部光照模型</a:t>
            </a:r>
          </a:p>
        </p:txBody>
      </p:sp>
      <p:sp>
        <p:nvSpPr>
          <p:cNvPr id="72712" name="Text Box 17"/>
          <p:cNvSpPr txBox="1">
            <a:spLocks noChangeArrowheads="1"/>
          </p:cNvSpPr>
          <p:nvPr/>
        </p:nvSpPr>
        <p:spPr bwMode="auto">
          <a:xfrm>
            <a:off x="468313" y="4733925"/>
            <a:ext cx="3886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kumimoji="1">
                <a:solidFill>
                  <a:srgbClr val="000000"/>
                </a:solidFill>
                <a:latin typeface="Times New Roman" pitchFamily="18" charset="0"/>
                <a:ea typeface="楷体_GB2312" pitchFamily="49" charset="-122"/>
              </a:defRPr>
            </a:lvl1pPr>
            <a:lvl2pPr marL="742950" indent="-285750">
              <a:defRPr kumimoji="1">
                <a:solidFill>
                  <a:srgbClr val="000000"/>
                </a:solidFill>
                <a:latin typeface="Times New Roman" pitchFamily="18" charset="0"/>
                <a:ea typeface="楷体_GB2312" pitchFamily="49" charset="-122"/>
              </a:defRPr>
            </a:lvl2pPr>
            <a:lvl3pPr marL="1143000" indent="-228600">
              <a:defRPr kumimoji="1">
                <a:solidFill>
                  <a:srgbClr val="000000"/>
                </a:solidFill>
                <a:latin typeface="Times New Roman" pitchFamily="18" charset="0"/>
                <a:ea typeface="楷体_GB2312" pitchFamily="49" charset="-122"/>
              </a:defRPr>
            </a:lvl3pPr>
            <a:lvl4pPr marL="1600200" indent="-228600">
              <a:defRPr kumimoji="1">
                <a:solidFill>
                  <a:srgbClr val="000000"/>
                </a:solidFill>
                <a:latin typeface="Times New Roman" pitchFamily="18" charset="0"/>
                <a:ea typeface="楷体_GB2312" pitchFamily="49" charset="-122"/>
              </a:defRPr>
            </a:lvl4pPr>
            <a:lvl5pPr marL="2057400" indent="-228600">
              <a:defRPr kumimoji="1">
                <a:solidFill>
                  <a:srgbClr val="000000"/>
                </a:solidFill>
                <a:latin typeface="Times New Roman" pitchFamily="18" charset="0"/>
                <a:ea typeface="楷体_GB2312" pitchFamily="49" charset="-122"/>
              </a:defRPr>
            </a:lvl5pPr>
            <a:lvl6pPr marL="2514600" indent="-228600" eaLnBrk="0" fontAlgn="base" hangingPunct="0">
              <a:spcBef>
                <a:spcPct val="0"/>
              </a:spcBef>
              <a:spcAft>
                <a:spcPct val="0"/>
              </a:spcAft>
              <a:defRPr kumimoji="1">
                <a:solidFill>
                  <a:srgbClr val="000000"/>
                </a:solidFill>
                <a:latin typeface="Times New Roman" pitchFamily="18" charset="0"/>
                <a:ea typeface="楷体_GB2312" pitchFamily="49" charset="-122"/>
              </a:defRPr>
            </a:lvl6pPr>
            <a:lvl7pPr marL="2971800" indent="-228600" eaLnBrk="0" fontAlgn="base" hangingPunct="0">
              <a:spcBef>
                <a:spcPct val="0"/>
              </a:spcBef>
              <a:spcAft>
                <a:spcPct val="0"/>
              </a:spcAft>
              <a:defRPr kumimoji="1">
                <a:solidFill>
                  <a:srgbClr val="000000"/>
                </a:solidFill>
                <a:latin typeface="Times New Roman" pitchFamily="18" charset="0"/>
                <a:ea typeface="楷体_GB2312" pitchFamily="49" charset="-122"/>
              </a:defRPr>
            </a:lvl7pPr>
            <a:lvl8pPr marL="3429000" indent="-228600" eaLnBrk="0" fontAlgn="base" hangingPunct="0">
              <a:spcBef>
                <a:spcPct val="0"/>
              </a:spcBef>
              <a:spcAft>
                <a:spcPct val="0"/>
              </a:spcAft>
              <a:defRPr kumimoji="1">
                <a:solidFill>
                  <a:srgbClr val="000000"/>
                </a:solidFill>
                <a:latin typeface="Times New Roman" pitchFamily="18" charset="0"/>
                <a:ea typeface="楷体_GB2312" pitchFamily="49" charset="-122"/>
              </a:defRPr>
            </a:lvl8pPr>
            <a:lvl9pPr marL="3886200" indent="-228600" eaLnBrk="0" fontAlgn="base" hangingPunct="0">
              <a:spcBef>
                <a:spcPct val="0"/>
              </a:spcBef>
              <a:spcAft>
                <a:spcPct val="0"/>
              </a:spcAft>
              <a:defRPr kumimoji="1">
                <a:solidFill>
                  <a:srgbClr val="000000"/>
                </a:solidFill>
                <a:latin typeface="Times New Roman" pitchFamily="18" charset="0"/>
                <a:ea typeface="楷体_GB2312" pitchFamily="49" charset="-122"/>
              </a:defRPr>
            </a:lvl9pPr>
          </a:lstStyle>
          <a:p>
            <a:pPr eaLnBrk="1" hangingPunct="1">
              <a:lnSpc>
                <a:spcPct val="120000"/>
              </a:lnSpc>
              <a:buSzPct val="80000"/>
              <a:buFont typeface="Wingdings" pitchFamily="2" charset="2"/>
              <a:buChar char="p"/>
            </a:pPr>
            <a:r>
              <a:rPr kumimoji="0" lang="zh-CN" altLang="en-US" sz="2400">
                <a:solidFill>
                  <a:schemeClr val="tx1"/>
                </a:solidFill>
                <a:latin typeface="Arial" charset="0"/>
                <a:ea typeface="华文中宋" pitchFamily="2" charset="-122"/>
              </a:rPr>
              <a:t>全局光照模型</a:t>
            </a:r>
          </a:p>
        </p:txBody>
      </p:sp>
      <p:sp>
        <p:nvSpPr>
          <p:cNvPr id="72713" name="Text Box 19"/>
          <p:cNvSpPr txBox="1">
            <a:spLocks noChangeArrowheads="1"/>
          </p:cNvSpPr>
          <p:nvPr/>
        </p:nvSpPr>
        <p:spPr bwMode="auto">
          <a:xfrm>
            <a:off x="900113" y="5297488"/>
            <a:ext cx="7416800" cy="868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kumimoji="1">
                <a:solidFill>
                  <a:srgbClr val="000000"/>
                </a:solidFill>
                <a:latin typeface="Times New Roman" pitchFamily="18" charset="0"/>
                <a:ea typeface="楷体_GB2312" pitchFamily="49" charset="-122"/>
              </a:defRPr>
            </a:lvl1pPr>
            <a:lvl2pPr marL="742950" indent="-285750">
              <a:defRPr kumimoji="1">
                <a:solidFill>
                  <a:srgbClr val="000000"/>
                </a:solidFill>
                <a:latin typeface="Times New Roman" pitchFamily="18" charset="0"/>
                <a:ea typeface="楷体_GB2312" pitchFamily="49" charset="-122"/>
              </a:defRPr>
            </a:lvl2pPr>
            <a:lvl3pPr marL="1143000" indent="-228600">
              <a:defRPr kumimoji="1">
                <a:solidFill>
                  <a:srgbClr val="000000"/>
                </a:solidFill>
                <a:latin typeface="Times New Roman" pitchFamily="18" charset="0"/>
                <a:ea typeface="楷体_GB2312" pitchFamily="49" charset="-122"/>
              </a:defRPr>
            </a:lvl3pPr>
            <a:lvl4pPr marL="1600200" indent="-228600">
              <a:defRPr kumimoji="1">
                <a:solidFill>
                  <a:srgbClr val="000000"/>
                </a:solidFill>
                <a:latin typeface="Times New Roman" pitchFamily="18" charset="0"/>
                <a:ea typeface="楷体_GB2312" pitchFamily="49" charset="-122"/>
              </a:defRPr>
            </a:lvl4pPr>
            <a:lvl5pPr marL="2057400" indent="-228600">
              <a:defRPr kumimoji="1">
                <a:solidFill>
                  <a:srgbClr val="000000"/>
                </a:solidFill>
                <a:latin typeface="Times New Roman" pitchFamily="18" charset="0"/>
                <a:ea typeface="楷体_GB2312" pitchFamily="49" charset="-122"/>
              </a:defRPr>
            </a:lvl5pPr>
            <a:lvl6pPr marL="2514600" indent="-228600" eaLnBrk="0" fontAlgn="base" hangingPunct="0">
              <a:spcBef>
                <a:spcPct val="0"/>
              </a:spcBef>
              <a:spcAft>
                <a:spcPct val="0"/>
              </a:spcAft>
              <a:defRPr kumimoji="1">
                <a:solidFill>
                  <a:srgbClr val="000000"/>
                </a:solidFill>
                <a:latin typeface="Times New Roman" pitchFamily="18" charset="0"/>
                <a:ea typeface="楷体_GB2312" pitchFamily="49" charset="-122"/>
              </a:defRPr>
            </a:lvl6pPr>
            <a:lvl7pPr marL="2971800" indent="-228600" eaLnBrk="0" fontAlgn="base" hangingPunct="0">
              <a:spcBef>
                <a:spcPct val="0"/>
              </a:spcBef>
              <a:spcAft>
                <a:spcPct val="0"/>
              </a:spcAft>
              <a:defRPr kumimoji="1">
                <a:solidFill>
                  <a:srgbClr val="000000"/>
                </a:solidFill>
                <a:latin typeface="Times New Roman" pitchFamily="18" charset="0"/>
                <a:ea typeface="楷体_GB2312" pitchFamily="49" charset="-122"/>
              </a:defRPr>
            </a:lvl7pPr>
            <a:lvl8pPr marL="3429000" indent="-228600" eaLnBrk="0" fontAlgn="base" hangingPunct="0">
              <a:spcBef>
                <a:spcPct val="0"/>
              </a:spcBef>
              <a:spcAft>
                <a:spcPct val="0"/>
              </a:spcAft>
              <a:defRPr kumimoji="1">
                <a:solidFill>
                  <a:srgbClr val="000000"/>
                </a:solidFill>
                <a:latin typeface="Times New Roman" pitchFamily="18" charset="0"/>
                <a:ea typeface="楷体_GB2312" pitchFamily="49" charset="-122"/>
              </a:defRPr>
            </a:lvl8pPr>
            <a:lvl9pPr marL="3886200" indent="-228600" eaLnBrk="0" fontAlgn="base" hangingPunct="0">
              <a:spcBef>
                <a:spcPct val="0"/>
              </a:spcBef>
              <a:spcAft>
                <a:spcPct val="0"/>
              </a:spcAft>
              <a:defRPr kumimoji="1">
                <a:solidFill>
                  <a:srgbClr val="000000"/>
                </a:solidFill>
                <a:latin typeface="Times New Roman" pitchFamily="18" charset="0"/>
                <a:ea typeface="楷体_GB2312" pitchFamily="49" charset="-122"/>
              </a:defRPr>
            </a:lvl9pPr>
          </a:lstStyle>
          <a:p>
            <a:pPr eaLnBrk="1" hangingPunct="1">
              <a:lnSpc>
                <a:spcPct val="120000"/>
              </a:lnSpc>
              <a:spcBef>
                <a:spcPct val="40000"/>
              </a:spcBef>
              <a:buSzPct val="80000"/>
              <a:buFont typeface="Wingdings" pitchFamily="2" charset="2"/>
              <a:buChar char="ü"/>
            </a:pPr>
            <a:r>
              <a:rPr kumimoji="0" lang="zh-CN" altLang="en-US">
                <a:solidFill>
                  <a:schemeClr val="tx1"/>
                </a:solidFill>
                <a:latin typeface="Arial" charset="0"/>
                <a:ea typeface="华文中宋" pitchFamily="2" charset="-122"/>
              </a:rPr>
              <a:t>直接照射（光源直射）</a:t>
            </a:r>
            <a:r>
              <a:rPr kumimoji="0" lang="en-US" altLang="zh-CN">
                <a:solidFill>
                  <a:schemeClr val="tx1"/>
                </a:solidFill>
                <a:latin typeface="Arial" charset="0"/>
                <a:ea typeface="华文中宋" pitchFamily="2" charset="-122"/>
              </a:rPr>
              <a:t>+</a:t>
            </a:r>
            <a:r>
              <a:rPr kumimoji="0" lang="zh-CN" altLang="en-US">
                <a:solidFill>
                  <a:schemeClr val="tx1"/>
                </a:solidFill>
                <a:latin typeface="Arial" charset="0"/>
                <a:ea typeface="华文中宋" pitchFamily="2" charset="-122"/>
              </a:rPr>
              <a:t>间接照射（反射光照射、折射光照射）</a:t>
            </a:r>
          </a:p>
          <a:p>
            <a:pPr eaLnBrk="1" hangingPunct="1">
              <a:lnSpc>
                <a:spcPct val="120000"/>
              </a:lnSpc>
              <a:spcBef>
                <a:spcPct val="40000"/>
              </a:spcBef>
              <a:buSzPct val="80000"/>
              <a:buFont typeface="Wingdings" pitchFamily="2" charset="2"/>
              <a:buChar char="ü"/>
            </a:pPr>
            <a:r>
              <a:rPr kumimoji="0" lang="zh-CN" altLang="en-US" b="1">
                <a:solidFill>
                  <a:srgbClr val="FF0000"/>
                </a:solidFill>
                <a:latin typeface="Arial" charset="0"/>
                <a:ea typeface="华文中宋" pitchFamily="2" charset="-122"/>
              </a:rPr>
              <a:t>光线跟踪算法</a:t>
            </a:r>
            <a:r>
              <a:rPr kumimoji="0" lang="zh-CN" altLang="en-US">
                <a:solidFill>
                  <a:schemeClr val="tx1"/>
                </a:solidFill>
                <a:latin typeface="Arial" charset="0"/>
                <a:ea typeface="华文中宋" pitchFamily="2" charset="-122"/>
              </a:rPr>
              <a:t>、辐射度算法、光子映射算法</a:t>
            </a:r>
          </a:p>
        </p:txBody>
      </p:sp>
    </p:spTree>
  </p:cSld>
  <p:clrMapOvr>
    <a:masterClrMapping/>
  </p:clrMapOvr>
  <p:transition>
    <p:random/>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标题 1"/>
          <p:cNvSpPr>
            <a:spLocks noGrp="1"/>
          </p:cNvSpPr>
          <p:nvPr>
            <p:ph type="title"/>
          </p:nvPr>
        </p:nvSpPr>
        <p:spPr/>
        <p:txBody>
          <a:bodyPr/>
          <a:lstStyle/>
          <a:p>
            <a:r>
              <a:rPr lang="zh-CN" altLang="en-US" b="1" smtClean="0">
                <a:latin typeface="华文中宋" pitchFamily="2" charset="-122"/>
                <a:ea typeface="华文中宋" pitchFamily="2" charset="-122"/>
              </a:rPr>
              <a:t>目  录</a:t>
            </a:r>
          </a:p>
        </p:txBody>
      </p:sp>
      <p:sp>
        <p:nvSpPr>
          <p:cNvPr id="73731" name="内容占位符 2"/>
          <p:cNvSpPr>
            <a:spLocks noGrp="1"/>
          </p:cNvSpPr>
          <p:nvPr>
            <p:ph idx="1"/>
          </p:nvPr>
        </p:nvSpPr>
        <p:spPr/>
        <p:txBody>
          <a:bodyPr/>
          <a:lstStyle/>
          <a:p>
            <a:pPr>
              <a:lnSpc>
                <a:spcPct val="200000"/>
              </a:lnSpc>
              <a:spcBef>
                <a:spcPct val="0"/>
              </a:spcBef>
              <a:buClrTx/>
              <a:buSzPct val="80000"/>
              <a:buFont typeface="Wingdings" pitchFamily="2" charset="2"/>
              <a:buChar char="p"/>
            </a:pPr>
            <a:r>
              <a:rPr lang="zh-CN" altLang="en-US" b="1" smtClean="0">
                <a:ea typeface="华文中宋" pitchFamily="2" charset="-122"/>
              </a:rPr>
              <a:t>光照模型（</a:t>
            </a:r>
            <a:r>
              <a:rPr lang="en-US" altLang="zh-CN" b="1" smtClean="0">
                <a:ea typeface="华文中宋" pitchFamily="2" charset="-122"/>
              </a:rPr>
              <a:t>Illumination Model</a:t>
            </a:r>
            <a:r>
              <a:rPr lang="zh-CN" altLang="en-US" b="1" smtClean="0">
                <a:ea typeface="华文中宋" pitchFamily="2" charset="-122"/>
              </a:rPr>
              <a:t>）</a:t>
            </a:r>
            <a:endParaRPr lang="en-US" altLang="zh-CN" b="1" smtClean="0">
              <a:ea typeface="华文中宋" pitchFamily="2" charset="-122"/>
            </a:endParaRPr>
          </a:p>
          <a:p>
            <a:pPr>
              <a:lnSpc>
                <a:spcPct val="200000"/>
              </a:lnSpc>
              <a:spcBef>
                <a:spcPct val="0"/>
              </a:spcBef>
              <a:buClr>
                <a:srgbClr val="FF0000"/>
              </a:buClr>
              <a:buSzPct val="80000"/>
              <a:buFont typeface="Wingdings" pitchFamily="2" charset="2"/>
              <a:buChar char="p"/>
            </a:pPr>
            <a:r>
              <a:rPr lang="zh-CN" altLang="en-US" b="1" smtClean="0">
                <a:solidFill>
                  <a:srgbClr val="FF0000"/>
                </a:solidFill>
                <a:ea typeface="华文中宋" pitchFamily="2" charset="-122"/>
              </a:rPr>
              <a:t>多边形明暗处理</a:t>
            </a:r>
            <a:endParaRPr lang="en-US" altLang="zh-CN" b="1" smtClean="0">
              <a:solidFill>
                <a:srgbClr val="FF0000"/>
              </a:solidFill>
              <a:ea typeface="华文中宋" pitchFamily="2" charset="-122"/>
            </a:endParaRPr>
          </a:p>
          <a:p>
            <a:pPr>
              <a:lnSpc>
                <a:spcPct val="200000"/>
              </a:lnSpc>
              <a:spcBef>
                <a:spcPct val="0"/>
              </a:spcBef>
              <a:buClr>
                <a:schemeClr val="tx1"/>
              </a:buClr>
              <a:buSzPct val="80000"/>
              <a:buFont typeface="Wingdings" pitchFamily="2" charset="2"/>
              <a:buChar char="p"/>
            </a:pPr>
            <a:r>
              <a:rPr lang="zh-CN" altLang="en-US" b="1" smtClean="0">
                <a:ea typeface="华文中宋" pitchFamily="2" charset="-122"/>
              </a:rPr>
              <a:t>消隐算法</a:t>
            </a:r>
            <a:endParaRPr lang="en-US" altLang="zh-CN" b="1" smtClean="0">
              <a:ea typeface="华文中宋" pitchFamily="2" charset="-122"/>
            </a:endParaRPr>
          </a:p>
          <a:p>
            <a:pPr>
              <a:lnSpc>
                <a:spcPct val="200000"/>
              </a:lnSpc>
              <a:spcBef>
                <a:spcPct val="0"/>
              </a:spcBef>
              <a:buClr>
                <a:schemeClr val="tx1"/>
              </a:buClr>
              <a:buSzPct val="80000"/>
              <a:buFont typeface="Wingdings" pitchFamily="2" charset="2"/>
              <a:buChar char="p"/>
            </a:pPr>
            <a:r>
              <a:rPr lang="zh-CN" altLang="en-US" b="1" smtClean="0">
                <a:ea typeface="华文中宋" pitchFamily="2" charset="-122"/>
              </a:rPr>
              <a:t>总  结</a:t>
            </a:r>
          </a:p>
        </p:txBody>
      </p:sp>
    </p:spTree>
  </p:cSld>
  <p:clrMapOvr>
    <a:masterClrMapping/>
  </p:clrMapOvr>
  <p:transition>
    <p:random/>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4754" name="标题 1"/>
          <p:cNvSpPr>
            <a:spLocks noGrp="1" noChangeArrowheads="1"/>
          </p:cNvSpPr>
          <p:nvPr>
            <p:ph type="title"/>
          </p:nvPr>
        </p:nvSpPr>
        <p:spPr/>
        <p:txBody>
          <a:bodyPr/>
          <a:lstStyle/>
          <a:p>
            <a:r>
              <a:rPr lang="zh-CN" altLang="en-US" b="1" smtClean="0">
                <a:solidFill>
                  <a:schemeClr val="tx1"/>
                </a:solidFill>
                <a:latin typeface="华文中宋" pitchFamily="2" charset="-122"/>
                <a:ea typeface="华文中宋" pitchFamily="2" charset="-122"/>
              </a:rPr>
              <a:t>引  言</a:t>
            </a:r>
          </a:p>
        </p:txBody>
      </p:sp>
      <p:graphicFrame>
        <p:nvGraphicFramePr>
          <p:cNvPr id="74755" name="Object 3"/>
          <p:cNvGraphicFramePr>
            <a:graphicFrameLocks noChangeAspect="1"/>
          </p:cNvGraphicFramePr>
          <p:nvPr/>
        </p:nvGraphicFramePr>
        <p:xfrm>
          <a:off x="900113" y="2205038"/>
          <a:ext cx="7872412" cy="3600450"/>
        </p:xfrm>
        <a:graphic>
          <a:graphicData uri="http://schemas.openxmlformats.org/presentationml/2006/ole">
            <mc:AlternateContent xmlns:mc="http://schemas.openxmlformats.org/markup-compatibility/2006">
              <mc:Choice xmlns:v="urn:schemas-microsoft-com:vml" Requires="v">
                <p:oleObj spid="_x0000_s74759" name="SmartDraw" r:id="rId3" imgW="3319272" imgH="1517904" progId="SmartDraw.2">
                  <p:embed/>
                </p:oleObj>
              </mc:Choice>
              <mc:Fallback>
                <p:oleObj name="SmartDraw" r:id="rId3" imgW="3319272" imgH="1517904" progId="SmartDraw.2">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0113" y="2205038"/>
                        <a:ext cx="7872412" cy="360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 name="对话气泡: 椭圆形 4"/>
          <p:cNvSpPr>
            <a:spLocks noChangeArrowheads="1"/>
          </p:cNvSpPr>
          <p:nvPr/>
        </p:nvSpPr>
        <p:spPr bwMode="auto">
          <a:xfrm>
            <a:off x="4716463" y="1628775"/>
            <a:ext cx="2665412" cy="1223963"/>
          </a:xfrm>
          <a:prstGeom prst="wedgeEllipseCallout">
            <a:avLst>
              <a:gd name="adj1" fmla="val -71421"/>
              <a:gd name="adj2" fmla="val 137380"/>
            </a:avLst>
          </a:prstGeom>
          <a:solidFill>
            <a:srgbClr val="FFFFFF"/>
          </a:solidFill>
          <a:ln w="12700">
            <a:solidFill>
              <a:schemeClr val="tx1"/>
            </a:solidFill>
            <a:miter lim="800000"/>
            <a:headEnd/>
            <a:tailEnd/>
          </a:ln>
        </p:spPr>
        <p:txBody>
          <a:bodyPr anchor="ctr"/>
          <a:lstStyle/>
          <a:p>
            <a:pPr algn="ctr" eaLnBrk="1" hangingPunct="1">
              <a:spcBef>
                <a:spcPct val="20000"/>
              </a:spcBef>
              <a:buClr>
                <a:schemeClr val="bg1"/>
              </a:buClr>
              <a:buSzPct val="100000"/>
              <a:buFont typeface="Arial" charset="0"/>
              <a:buNone/>
            </a:pPr>
            <a:r>
              <a:rPr lang="zh-CN" altLang="en-US" b="1">
                <a:solidFill>
                  <a:schemeClr val="tx1"/>
                </a:solidFill>
              </a:rPr>
              <a:t>如何算内部点的颜色？</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a:xfrm>
            <a:off x="457200" y="636588"/>
            <a:ext cx="8229600" cy="768350"/>
          </a:xfrm>
        </p:spPr>
        <p:txBody>
          <a:bodyPr/>
          <a:lstStyle/>
          <a:p>
            <a:pPr eaLnBrk="1" hangingPunct="1"/>
            <a:r>
              <a:rPr lang="zh-CN" altLang="en-US" b="1" smtClean="0">
                <a:solidFill>
                  <a:schemeClr val="tx1"/>
                </a:solidFill>
                <a:ea typeface="华文中宋" pitchFamily="2" charset="-122"/>
              </a:rPr>
              <a:t>多边形物体的明暗处理</a:t>
            </a:r>
          </a:p>
        </p:txBody>
      </p:sp>
      <p:pic>
        <p:nvPicPr>
          <p:cNvPr id="75779" name="Picture 3"/>
          <p:cNvPicPr>
            <a:picLocks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a:xfrm>
            <a:off x="287338" y="1628775"/>
            <a:ext cx="3995737" cy="4392613"/>
          </a:xfrm>
          <a:noFill/>
        </p:spPr>
      </p:pic>
      <p:pic>
        <p:nvPicPr>
          <p:cNvPr id="75780" name="Picture 4" descr="_SHADING.gif"/>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535488" y="1520825"/>
            <a:ext cx="4211637" cy="1900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781" name="Text Box 5"/>
          <p:cNvSpPr txBox="1">
            <a:spLocks noChangeArrowheads="1"/>
          </p:cNvSpPr>
          <p:nvPr/>
        </p:nvSpPr>
        <p:spPr bwMode="auto">
          <a:xfrm>
            <a:off x="4608513" y="3644900"/>
            <a:ext cx="4140200" cy="830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a:solidFill>
                  <a:srgbClr val="000000"/>
                </a:solidFill>
                <a:latin typeface="Times New Roman" pitchFamily="18" charset="0"/>
                <a:ea typeface="楷体_GB2312" pitchFamily="49" charset="-122"/>
              </a:defRPr>
            </a:lvl1pPr>
            <a:lvl2pPr marL="742950" indent="-285750">
              <a:defRPr kumimoji="1">
                <a:solidFill>
                  <a:srgbClr val="000000"/>
                </a:solidFill>
                <a:latin typeface="Times New Roman" pitchFamily="18" charset="0"/>
                <a:ea typeface="楷体_GB2312" pitchFamily="49" charset="-122"/>
              </a:defRPr>
            </a:lvl2pPr>
            <a:lvl3pPr marL="1143000" indent="-228600">
              <a:defRPr kumimoji="1">
                <a:solidFill>
                  <a:srgbClr val="000000"/>
                </a:solidFill>
                <a:latin typeface="Times New Roman" pitchFamily="18" charset="0"/>
                <a:ea typeface="楷体_GB2312" pitchFamily="49" charset="-122"/>
              </a:defRPr>
            </a:lvl3pPr>
            <a:lvl4pPr marL="1600200" indent="-228600">
              <a:defRPr kumimoji="1">
                <a:solidFill>
                  <a:srgbClr val="000000"/>
                </a:solidFill>
                <a:latin typeface="Times New Roman" pitchFamily="18" charset="0"/>
                <a:ea typeface="楷体_GB2312" pitchFamily="49" charset="-122"/>
              </a:defRPr>
            </a:lvl4pPr>
            <a:lvl5pPr marL="2057400" indent="-228600">
              <a:defRPr kumimoji="1">
                <a:solidFill>
                  <a:srgbClr val="000000"/>
                </a:solidFill>
                <a:latin typeface="Times New Roman" pitchFamily="18" charset="0"/>
                <a:ea typeface="楷体_GB2312" pitchFamily="49" charset="-122"/>
              </a:defRPr>
            </a:lvl5pPr>
            <a:lvl6pPr marL="2514600" indent="-228600" eaLnBrk="0" fontAlgn="base" hangingPunct="0">
              <a:spcBef>
                <a:spcPct val="0"/>
              </a:spcBef>
              <a:spcAft>
                <a:spcPct val="0"/>
              </a:spcAft>
              <a:defRPr kumimoji="1">
                <a:solidFill>
                  <a:srgbClr val="000000"/>
                </a:solidFill>
                <a:latin typeface="Times New Roman" pitchFamily="18" charset="0"/>
                <a:ea typeface="楷体_GB2312" pitchFamily="49" charset="-122"/>
              </a:defRPr>
            </a:lvl6pPr>
            <a:lvl7pPr marL="2971800" indent="-228600" eaLnBrk="0" fontAlgn="base" hangingPunct="0">
              <a:spcBef>
                <a:spcPct val="0"/>
              </a:spcBef>
              <a:spcAft>
                <a:spcPct val="0"/>
              </a:spcAft>
              <a:defRPr kumimoji="1">
                <a:solidFill>
                  <a:srgbClr val="000000"/>
                </a:solidFill>
                <a:latin typeface="Times New Roman" pitchFamily="18" charset="0"/>
                <a:ea typeface="楷体_GB2312" pitchFamily="49" charset="-122"/>
              </a:defRPr>
            </a:lvl7pPr>
            <a:lvl8pPr marL="3429000" indent="-228600" eaLnBrk="0" fontAlgn="base" hangingPunct="0">
              <a:spcBef>
                <a:spcPct val="0"/>
              </a:spcBef>
              <a:spcAft>
                <a:spcPct val="0"/>
              </a:spcAft>
              <a:defRPr kumimoji="1">
                <a:solidFill>
                  <a:srgbClr val="000000"/>
                </a:solidFill>
                <a:latin typeface="Times New Roman" pitchFamily="18" charset="0"/>
                <a:ea typeface="楷体_GB2312" pitchFamily="49" charset="-122"/>
              </a:defRPr>
            </a:lvl8pPr>
            <a:lvl9pPr marL="3886200" indent="-228600" eaLnBrk="0" fontAlgn="base" hangingPunct="0">
              <a:spcBef>
                <a:spcPct val="0"/>
              </a:spcBef>
              <a:spcAft>
                <a:spcPct val="0"/>
              </a:spcAft>
              <a:defRPr kumimoji="1">
                <a:solidFill>
                  <a:srgbClr val="000000"/>
                </a:solidFill>
                <a:latin typeface="Times New Roman" pitchFamily="18" charset="0"/>
                <a:ea typeface="楷体_GB2312" pitchFamily="49" charset="-122"/>
              </a:defRPr>
            </a:lvl9pPr>
          </a:lstStyle>
          <a:p>
            <a:pPr eaLnBrk="1" hangingPunct="1">
              <a:buSzPct val="80000"/>
              <a:buFont typeface="Wingdings" pitchFamily="2" charset="2"/>
              <a:buChar char="p"/>
            </a:pPr>
            <a:r>
              <a:rPr kumimoji="0" lang="en-US" altLang="zh-CN" sz="2400">
                <a:solidFill>
                  <a:schemeClr val="tx1"/>
                </a:solidFill>
                <a:ea typeface="华文中宋" pitchFamily="2" charset="-122"/>
              </a:rPr>
              <a:t>   Flat Shading</a:t>
            </a:r>
            <a:r>
              <a:rPr kumimoji="0" lang="zh-CN" altLang="en-US" sz="2400">
                <a:solidFill>
                  <a:schemeClr val="tx1"/>
                </a:solidFill>
                <a:ea typeface="华文中宋" pitchFamily="2" charset="-122"/>
              </a:rPr>
              <a:t>（恒定光强明暗处理）</a:t>
            </a:r>
          </a:p>
        </p:txBody>
      </p:sp>
      <p:sp>
        <p:nvSpPr>
          <p:cNvPr id="75782" name="Text Box 6"/>
          <p:cNvSpPr txBox="1">
            <a:spLocks noChangeArrowheads="1"/>
          </p:cNvSpPr>
          <p:nvPr/>
        </p:nvSpPr>
        <p:spPr bwMode="auto">
          <a:xfrm>
            <a:off x="4643438" y="4700588"/>
            <a:ext cx="2943225"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a:solidFill>
                  <a:srgbClr val="000000"/>
                </a:solidFill>
                <a:latin typeface="Times New Roman" pitchFamily="18" charset="0"/>
                <a:ea typeface="楷体_GB2312" pitchFamily="49" charset="-122"/>
              </a:defRPr>
            </a:lvl1pPr>
            <a:lvl2pPr marL="742950" indent="-285750">
              <a:defRPr kumimoji="1">
                <a:solidFill>
                  <a:srgbClr val="000000"/>
                </a:solidFill>
                <a:latin typeface="Times New Roman" pitchFamily="18" charset="0"/>
                <a:ea typeface="楷体_GB2312" pitchFamily="49" charset="-122"/>
              </a:defRPr>
            </a:lvl2pPr>
            <a:lvl3pPr marL="1143000" indent="-228600">
              <a:defRPr kumimoji="1">
                <a:solidFill>
                  <a:srgbClr val="000000"/>
                </a:solidFill>
                <a:latin typeface="Times New Roman" pitchFamily="18" charset="0"/>
                <a:ea typeface="楷体_GB2312" pitchFamily="49" charset="-122"/>
              </a:defRPr>
            </a:lvl3pPr>
            <a:lvl4pPr marL="1600200" indent="-228600">
              <a:defRPr kumimoji="1">
                <a:solidFill>
                  <a:srgbClr val="000000"/>
                </a:solidFill>
                <a:latin typeface="Times New Roman" pitchFamily="18" charset="0"/>
                <a:ea typeface="楷体_GB2312" pitchFamily="49" charset="-122"/>
              </a:defRPr>
            </a:lvl4pPr>
            <a:lvl5pPr marL="2057400" indent="-228600">
              <a:defRPr kumimoji="1">
                <a:solidFill>
                  <a:srgbClr val="000000"/>
                </a:solidFill>
                <a:latin typeface="Times New Roman" pitchFamily="18" charset="0"/>
                <a:ea typeface="楷体_GB2312" pitchFamily="49" charset="-122"/>
              </a:defRPr>
            </a:lvl5pPr>
            <a:lvl6pPr marL="2514600" indent="-228600" eaLnBrk="0" fontAlgn="base" hangingPunct="0">
              <a:spcBef>
                <a:spcPct val="0"/>
              </a:spcBef>
              <a:spcAft>
                <a:spcPct val="0"/>
              </a:spcAft>
              <a:defRPr kumimoji="1">
                <a:solidFill>
                  <a:srgbClr val="000000"/>
                </a:solidFill>
                <a:latin typeface="Times New Roman" pitchFamily="18" charset="0"/>
                <a:ea typeface="楷体_GB2312" pitchFamily="49" charset="-122"/>
              </a:defRPr>
            </a:lvl6pPr>
            <a:lvl7pPr marL="2971800" indent="-228600" eaLnBrk="0" fontAlgn="base" hangingPunct="0">
              <a:spcBef>
                <a:spcPct val="0"/>
              </a:spcBef>
              <a:spcAft>
                <a:spcPct val="0"/>
              </a:spcAft>
              <a:defRPr kumimoji="1">
                <a:solidFill>
                  <a:srgbClr val="000000"/>
                </a:solidFill>
                <a:latin typeface="Times New Roman" pitchFamily="18" charset="0"/>
                <a:ea typeface="楷体_GB2312" pitchFamily="49" charset="-122"/>
              </a:defRPr>
            </a:lvl7pPr>
            <a:lvl8pPr marL="3429000" indent="-228600" eaLnBrk="0" fontAlgn="base" hangingPunct="0">
              <a:spcBef>
                <a:spcPct val="0"/>
              </a:spcBef>
              <a:spcAft>
                <a:spcPct val="0"/>
              </a:spcAft>
              <a:defRPr kumimoji="1">
                <a:solidFill>
                  <a:srgbClr val="000000"/>
                </a:solidFill>
                <a:latin typeface="Times New Roman" pitchFamily="18" charset="0"/>
                <a:ea typeface="楷体_GB2312" pitchFamily="49" charset="-122"/>
              </a:defRPr>
            </a:lvl8pPr>
            <a:lvl9pPr marL="3886200" indent="-228600" eaLnBrk="0" fontAlgn="base" hangingPunct="0">
              <a:spcBef>
                <a:spcPct val="0"/>
              </a:spcBef>
              <a:spcAft>
                <a:spcPct val="0"/>
              </a:spcAft>
              <a:defRPr kumimoji="1">
                <a:solidFill>
                  <a:srgbClr val="000000"/>
                </a:solidFill>
                <a:latin typeface="Times New Roman" pitchFamily="18" charset="0"/>
                <a:ea typeface="楷体_GB2312" pitchFamily="49" charset="-122"/>
              </a:defRPr>
            </a:lvl9pPr>
          </a:lstStyle>
          <a:p>
            <a:pPr eaLnBrk="1" hangingPunct="1">
              <a:buSzPct val="80000"/>
              <a:buFont typeface="Wingdings" pitchFamily="2" charset="2"/>
              <a:buChar char="p"/>
            </a:pPr>
            <a:r>
              <a:rPr kumimoji="0" lang="en-US" altLang="zh-CN" sz="2400">
                <a:solidFill>
                  <a:schemeClr val="tx1"/>
                </a:solidFill>
                <a:ea typeface="华文中宋" pitchFamily="2" charset="-122"/>
              </a:rPr>
              <a:t>   Gourand</a:t>
            </a:r>
            <a:r>
              <a:rPr kumimoji="0" lang="zh-CN" altLang="en-US" sz="2400">
                <a:solidFill>
                  <a:schemeClr val="tx1"/>
                </a:solidFill>
                <a:ea typeface="华文中宋" pitchFamily="2" charset="-122"/>
              </a:rPr>
              <a:t>明暗处理</a:t>
            </a:r>
          </a:p>
        </p:txBody>
      </p:sp>
      <p:sp>
        <p:nvSpPr>
          <p:cNvPr id="75783" name="Text Box 7"/>
          <p:cNvSpPr txBox="1">
            <a:spLocks noChangeArrowheads="1"/>
          </p:cNvSpPr>
          <p:nvPr/>
        </p:nvSpPr>
        <p:spPr bwMode="auto">
          <a:xfrm>
            <a:off x="4646613" y="5553075"/>
            <a:ext cx="2652712"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a:solidFill>
                  <a:srgbClr val="000000"/>
                </a:solidFill>
                <a:latin typeface="Times New Roman" pitchFamily="18" charset="0"/>
                <a:ea typeface="楷体_GB2312" pitchFamily="49" charset="-122"/>
              </a:defRPr>
            </a:lvl1pPr>
            <a:lvl2pPr marL="742950" indent="-285750">
              <a:defRPr kumimoji="1">
                <a:solidFill>
                  <a:srgbClr val="000000"/>
                </a:solidFill>
                <a:latin typeface="Times New Roman" pitchFamily="18" charset="0"/>
                <a:ea typeface="楷体_GB2312" pitchFamily="49" charset="-122"/>
              </a:defRPr>
            </a:lvl2pPr>
            <a:lvl3pPr marL="1143000" indent="-228600">
              <a:defRPr kumimoji="1">
                <a:solidFill>
                  <a:srgbClr val="000000"/>
                </a:solidFill>
                <a:latin typeface="Times New Roman" pitchFamily="18" charset="0"/>
                <a:ea typeface="楷体_GB2312" pitchFamily="49" charset="-122"/>
              </a:defRPr>
            </a:lvl3pPr>
            <a:lvl4pPr marL="1600200" indent="-228600">
              <a:defRPr kumimoji="1">
                <a:solidFill>
                  <a:srgbClr val="000000"/>
                </a:solidFill>
                <a:latin typeface="Times New Roman" pitchFamily="18" charset="0"/>
                <a:ea typeface="楷体_GB2312" pitchFamily="49" charset="-122"/>
              </a:defRPr>
            </a:lvl4pPr>
            <a:lvl5pPr marL="2057400" indent="-228600">
              <a:defRPr kumimoji="1">
                <a:solidFill>
                  <a:srgbClr val="000000"/>
                </a:solidFill>
                <a:latin typeface="Times New Roman" pitchFamily="18" charset="0"/>
                <a:ea typeface="楷体_GB2312" pitchFamily="49" charset="-122"/>
              </a:defRPr>
            </a:lvl5pPr>
            <a:lvl6pPr marL="2514600" indent="-228600" eaLnBrk="0" fontAlgn="base" hangingPunct="0">
              <a:spcBef>
                <a:spcPct val="0"/>
              </a:spcBef>
              <a:spcAft>
                <a:spcPct val="0"/>
              </a:spcAft>
              <a:defRPr kumimoji="1">
                <a:solidFill>
                  <a:srgbClr val="000000"/>
                </a:solidFill>
                <a:latin typeface="Times New Roman" pitchFamily="18" charset="0"/>
                <a:ea typeface="楷体_GB2312" pitchFamily="49" charset="-122"/>
              </a:defRPr>
            </a:lvl6pPr>
            <a:lvl7pPr marL="2971800" indent="-228600" eaLnBrk="0" fontAlgn="base" hangingPunct="0">
              <a:spcBef>
                <a:spcPct val="0"/>
              </a:spcBef>
              <a:spcAft>
                <a:spcPct val="0"/>
              </a:spcAft>
              <a:defRPr kumimoji="1">
                <a:solidFill>
                  <a:srgbClr val="000000"/>
                </a:solidFill>
                <a:latin typeface="Times New Roman" pitchFamily="18" charset="0"/>
                <a:ea typeface="楷体_GB2312" pitchFamily="49" charset="-122"/>
              </a:defRPr>
            </a:lvl7pPr>
            <a:lvl8pPr marL="3429000" indent="-228600" eaLnBrk="0" fontAlgn="base" hangingPunct="0">
              <a:spcBef>
                <a:spcPct val="0"/>
              </a:spcBef>
              <a:spcAft>
                <a:spcPct val="0"/>
              </a:spcAft>
              <a:defRPr kumimoji="1">
                <a:solidFill>
                  <a:srgbClr val="000000"/>
                </a:solidFill>
                <a:latin typeface="Times New Roman" pitchFamily="18" charset="0"/>
                <a:ea typeface="楷体_GB2312" pitchFamily="49" charset="-122"/>
              </a:defRPr>
            </a:lvl8pPr>
            <a:lvl9pPr marL="3886200" indent="-228600" eaLnBrk="0" fontAlgn="base" hangingPunct="0">
              <a:spcBef>
                <a:spcPct val="0"/>
              </a:spcBef>
              <a:spcAft>
                <a:spcPct val="0"/>
              </a:spcAft>
              <a:defRPr kumimoji="1">
                <a:solidFill>
                  <a:srgbClr val="000000"/>
                </a:solidFill>
                <a:latin typeface="Times New Roman" pitchFamily="18" charset="0"/>
                <a:ea typeface="楷体_GB2312" pitchFamily="49" charset="-122"/>
              </a:defRPr>
            </a:lvl9pPr>
          </a:lstStyle>
          <a:p>
            <a:pPr eaLnBrk="1" hangingPunct="1">
              <a:buSzPct val="80000"/>
              <a:buFont typeface="Wingdings" pitchFamily="2" charset="2"/>
              <a:buChar char="p"/>
            </a:pPr>
            <a:r>
              <a:rPr kumimoji="0" lang="en-US" altLang="zh-CN" sz="2400">
                <a:solidFill>
                  <a:schemeClr val="tx1"/>
                </a:solidFill>
                <a:ea typeface="华文中宋" pitchFamily="2" charset="-122"/>
              </a:rPr>
              <a:t>   Phong</a:t>
            </a:r>
            <a:r>
              <a:rPr kumimoji="0" lang="zh-CN" altLang="en-US" sz="2400">
                <a:solidFill>
                  <a:schemeClr val="tx1"/>
                </a:solidFill>
                <a:ea typeface="华文中宋" pitchFamily="2" charset="-122"/>
              </a:rPr>
              <a:t>明暗处理</a:t>
            </a:r>
          </a:p>
        </p:txBody>
      </p:sp>
    </p:spTree>
  </p:cSld>
  <p:clrMapOvr>
    <a:masterClrMapping/>
  </p:clrMapOvr>
  <p:transition>
    <p:random/>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6802" name="Rectangle 2"/>
          <p:cNvSpPr>
            <a:spLocks noGrp="1" noChangeArrowheads="1"/>
          </p:cNvSpPr>
          <p:nvPr>
            <p:ph type="title"/>
          </p:nvPr>
        </p:nvSpPr>
        <p:spPr>
          <a:xfrm>
            <a:off x="457200" y="666750"/>
            <a:ext cx="8229600" cy="708025"/>
          </a:xfrm>
        </p:spPr>
        <p:txBody>
          <a:bodyPr/>
          <a:lstStyle/>
          <a:p>
            <a:pPr eaLnBrk="1" hangingPunct="1"/>
            <a:r>
              <a:rPr lang="zh-CN" altLang="en-US" sz="4000" smtClean="0">
                <a:solidFill>
                  <a:schemeClr val="tx1"/>
                </a:solidFill>
                <a:ea typeface="华文中宋" pitchFamily="2" charset="-122"/>
              </a:rPr>
              <a:t>恒定光强明暗处理</a:t>
            </a:r>
          </a:p>
        </p:txBody>
      </p:sp>
      <p:pic>
        <p:nvPicPr>
          <p:cNvPr id="76803" name="Picture 3"/>
          <p:cNvPicPr>
            <a:picLocks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a:xfrm>
            <a:off x="287338" y="1773238"/>
            <a:ext cx="3995737" cy="4392612"/>
          </a:xfrm>
          <a:noFill/>
        </p:spPr>
      </p:pic>
      <p:sp>
        <p:nvSpPr>
          <p:cNvPr id="76804" name="AutoShape 5"/>
          <p:cNvSpPr>
            <a:spLocks noChangeArrowheads="1"/>
          </p:cNvSpPr>
          <p:nvPr/>
        </p:nvSpPr>
        <p:spPr bwMode="auto">
          <a:xfrm>
            <a:off x="4662488" y="5661025"/>
            <a:ext cx="3852862" cy="1008063"/>
          </a:xfrm>
          <a:prstGeom prst="cloudCallout">
            <a:avLst>
              <a:gd name="adj1" fmla="val 29356"/>
              <a:gd name="adj2" fmla="val -149528"/>
            </a:avLst>
          </a:prstGeom>
          <a:solidFill>
            <a:srgbClr val="99FF6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1" hangingPunct="1">
              <a:lnSpc>
                <a:spcPct val="135000"/>
              </a:lnSpc>
            </a:pPr>
            <a:r>
              <a:rPr kumimoji="0" lang="en-US" altLang="zh-CN" sz="2400" b="1">
                <a:solidFill>
                  <a:srgbClr val="FF0000"/>
                </a:solidFill>
                <a:latin typeface="Arial" charset="0"/>
                <a:ea typeface="宋体" charset="-122"/>
              </a:rPr>
              <a:t>  </a:t>
            </a:r>
            <a:r>
              <a:rPr kumimoji="0" lang="zh-CN" altLang="en-US" sz="2400" b="1">
                <a:solidFill>
                  <a:srgbClr val="FF0000"/>
                </a:solidFill>
                <a:latin typeface="Arial" charset="0"/>
                <a:ea typeface="宋体" charset="-122"/>
              </a:rPr>
              <a:t>优点：计算量小</a:t>
            </a:r>
          </a:p>
        </p:txBody>
      </p:sp>
      <p:graphicFrame>
        <p:nvGraphicFramePr>
          <p:cNvPr id="76805" name="Object 6"/>
          <p:cNvGraphicFramePr>
            <a:graphicFrameLocks noChangeAspect="1"/>
          </p:cNvGraphicFramePr>
          <p:nvPr>
            <p:ph sz="half" idx="2"/>
          </p:nvPr>
        </p:nvGraphicFramePr>
        <p:xfrm>
          <a:off x="4500563" y="1466850"/>
          <a:ext cx="3779837" cy="1746250"/>
        </p:xfrm>
        <a:graphic>
          <a:graphicData uri="http://schemas.openxmlformats.org/presentationml/2006/ole">
            <mc:AlternateContent xmlns:mc="http://schemas.openxmlformats.org/markup-compatibility/2006">
              <mc:Choice xmlns:v="urn:schemas-microsoft-com:vml" Requires="v">
                <p:oleObj spid="_x0000_s76809" name="SmartDraw" r:id="rId4" imgW="2811780" imgH="1298448" progId="SmartDraw.2">
                  <p:embed/>
                </p:oleObj>
              </mc:Choice>
              <mc:Fallback>
                <p:oleObj name="SmartDraw" r:id="rId4" imgW="2811780" imgH="1298448" progId="SmartDraw.2">
                  <p:embed/>
                  <p:pic>
                    <p:nvPicPr>
                      <p:cNvPr id="0"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00563" y="1466850"/>
                        <a:ext cx="3779837" cy="174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6806" name="TextBox 1"/>
          <p:cNvSpPr txBox="1">
            <a:spLocks noChangeArrowheads="1"/>
          </p:cNvSpPr>
          <p:nvPr/>
        </p:nvSpPr>
        <p:spPr bwMode="auto">
          <a:xfrm>
            <a:off x="4572000" y="3357563"/>
            <a:ext cx="4032250" cy="190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kumimoji="1">
                <a:solidFill>
                  <a:srgbClr val="000000"/>
                </a:solidFill>
                <a:latin typeface="Times New Roman" pitchFamily="18" charset="0"/>
                <a:ea typeface="楷体_GB2312" pitchFamily="49" charset="-122"/>
              </a:defRPr>
            </a:lvl1pPr>
            <a:lvl2pPr marL="742950" indent="-285750">
              <a:defRPr kumimoji="1">
                <a:solidFill>
                  <a:srgbClr val="000000"/>
                </a:solidFill>
                <a:latin typeface="Times New Roman" pitchFamily="18" charset="0"/>
                <a:ea typeface="楷体_GB2312" pitchFamily="49" charset="-122"/>
              </a:defRPr>
            </a:lvl2pPr>
            <a:lvl3pPr marL="1143000" indent="-228600">
              <a:defRPr kumimoji="1">
                <a:solidFill>
                  <a:srgbClr val="000000"/>
                </a:solidFill>
                <a:latin typeface="Times New Roman" pitchFamily="18" charset="0"/>
                <a:ea typeface="楷体_GB2312" pitchFamily="49" charset="-122"/>
              </a:defRPr>
            </a:lvl3pPr>
            <a:lvl4pPr marL="1600200" indent="-228600">
              <a:defRPr kumimoji="1">
                <a:solidFill>
                  <a:srgbClr val="000000"/>
                </a:solidFill>
                <a:latin typeface="Times New Roman" pitchFamily="18" charset="0"/>
                <a:ea typeface="楷体_GB2312" pitchFamily="49" charset="-122"/>
              </a:defRPr>
            </a:lvl4pPr>
            <a:lvl5pPr marL="2057400" indent="-228600">
              <a:defRPr kumimoji="1">
                <a:solidFill>
                  <a:srgbClr val="000000"/>
                </a:solidFill>
                <a:latin typeface="Times New Roman" pitchFamily="18" charset="0"/>
                <a:ea typeface="楷体_GB2312" pitchFamily="49" charset="-122"/>
              </a:defRPr>
            </a:lvl5pPr>
            <a:lvl6pPr marL="2514600" indent="-228600" eaLnBrk="0" fontAlgn="base" hangingPunct="0">
              <a:spcBef>
                <a:spcPct val="0"/>
              </a:spcBef>
              <a:spcAft>
                <a:spcPct val="0"/>
              </a:spcAft>
              <a:defRPr kumimoji="1">
                <a:solidFill>
                  <a:srgbClr val="000000"/>
                </a:solidFill>
                <a:latin typeface="Times New Roman" pitchFamily="18" charset="0"/>
                <a:ea typeface="楷体_GB2312" pitchFamily="49" charset="-122"/>
              </a:defRPr>
            </a:lvl6pPr>
            <a:lvl7pPr marL="2971800" indent="-228600" eaLnBrk="0" fontAlgn="base" hangingPunct="0">
              <a:spcBef>
                <a:spcPct val="0"/>
              </a:spcBef>
              <a:spcAft>
                <a:spcPct val="0"/>
              </a:spcAft>
              <a:defRPr kumimoji="1">
                <a:solidFill>
                  <a:srgbClr val="000000"/>
                </a:solidFill>
                <a:latin typeface="Times New Roman" pitchFamily="18" charset="0"/>
                <a:ea typeface="楷体_GB2312" pitchFamily="49" charset="-122"/>
              </a:defRPr>
            </a:lvl7pPr>
            <a:lvl8pPr marL="3429000" indent="-228600" eaLnBrk="0" fontAlgn="base" hangingPunct="0">
              <a:spcBef>
                <a:spcPct val="0"/>
              </a:spcBef>
              <a:spcAft>
                <a:spcPct val="0"/>
              </a:spcAft>
              <a:defRPr kumimoji="1">
                <a:solidFill>
                  <a:srgbClr val="000000"/>
                </a:solidFill>
                <a:latin typeface="Times New Roman" pitchFamily="18" charset="0"/>
                <a:ea typeface="楷体_GB2312" pitchFamily="49" charset="-122"/>
              </a:defRPr>
            </a:lvl8pPr>
            <a:lvl9pPr marL="3886200" indent="-228600" eaLnBrk="0" fontAlgn="base" hangingPunct="0">
              <a:spcBef>
                <a:spcPct val="0"/>
              </a:spcBef>
              <a:spcAft>
                <a:spcPct val="0"/>
              </a:spcAft>
              <a:defRPr kumimoji="1">
                <a:solidFill>
                  <a:srgbClr val="000000"/>
                </a:solidFill>
                <a:latin typeface="Times New Roman" pitchFamily="18" charset="0"/>
                <a:ea typeface="楷体_GB2312" pitchFamily="49" charset="-122"/>
              </a:defRPr>
            </a:lvl9pPr>
          </a:lstStyle>
          <a:p>
            <a:pPr>
              <a:lnSpc>
                <a:spcPct val="150000"/>
              </a:lnSpc>
              <a:spcBef>
                <a:spcPts val="1200"/>
              </a:spcBef>
              <a:buSzPct val="80000"/>
              <a:buFont typeface="Wingdings" pitchFamily="2" charset="2"/>
              <a:buChar char="p"/>
            </a:pPr>
            <a:r>
              <a:rPr lang="zh-CN" altLang="en-US"/>
              <a:t>依据局部光照明模型，按多边形的法向计算出一个颜色值</a:t>
            </a:r>
            <a:r>
              <a:rPr lang="en-US" altLang="zh-CN"/>
              <a:t>C</a:t>
            </a:r>
          </a:p>
          <a:p>
            <a:pPr>
              <a:lnSpc>
                <a:spcPct val="150000"/>
              </a:lnSpc>
              <a:spcBef>
                <a:spcPts val="1200"/>
              </a:spcBef>
              <a:buSzPct val="80000"/>
              <a:buFont typeface="Wingdings" pitchFamily="2" charset="2"/>
              <a:buChar char="p"/>
            </a:pPr>
            <a:r>
              <a:rPr lang="en-US" altLang="zh-CN"/>
              <a:t> </a:t>
            </a:r>
            <a:r>
              <a:rPr lang="zh-CN" altLang="en-US"/>
              <a:t>将</a:t>
            </a:r>
            <a:r>
              <a:rPr lang="en-US" altLang="zh-CN"/>
              <a:t>C</a:t>
            </a:r>
            <a:r>
              <a:rPr lang="zh-CN" altLang="en-US"/>
              <a:t>赋给该多边形在屏幕上的投影所覆盖的全体像素</a:t>
            </a:r>
          </a:p>
        </p:txBody>
      </p:sp>
    </p:spTree>
  </p:cSld>
  <p:clrMapOvr>
    <a:masterClrMapping/>
  </p:clrMapOvr>
  <p:transition>
    <p:random/>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a:xfrm>
            <a:off x="457200" y="476250"/>
            <a:ext cx="8229600" cy="708025"/>
          </a:xfrm>
        </p:spPr>
        <p:txBody>
          <a:bodyPr/>
          <a:lstStyle/>
          <a:p>
            <a:pPr eaLnBrk="1" hangingPunct="1"/>
            <a:r>
              <a:rPr lang="zh-CN" altLang="en-US" sz="4000" smtClean="0">
                <a:solidFill>
                  <a:schemeClr val="tx1"/>
                </a:solidFill>
                <a:ea typeface="华文中宋" pitchFamily="2" charset="-122"/>
              </a:rPr>
              <a:t>恒定光强明暗处理</a:t>
            </a:r>
          </a:p>
        </p:txBody>
      </p:sp>
      <p:pic>
        <p:nvPicPr>
          <p:cNvPr id="77827" name="Picture 103" descr="teapot-flatshad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0113" y="1484313"/>
            <a:ext cx="6911975" cy="51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圆角矩形标注 1"/>
          <p:cNvSpPr/>
          <p:nvPr/>
        </p:nvSpPr>
        <p:spPr bwMode="auto">
          <a:xfrm>
            <a:off x="6588125" y="1844675"/>
            <a:ext cx="2232025" cy="1008063"/>
          </a:xfrm>
          <a:prstGeom prst="wedgeRoundRectCallout">
            <a:avLst>
              <a:gd name="adj1" fmla="val -102341"/>
              <a:gd name="adj2" fmla="val 122661"/>
              <a:gd name="adj3" fmla="val 16667"/>
            </a:avLst>
          </a:prstGeom>
          <a:solidFill>
            <a:srgbClr val="FFFFFF"/>
          </a:solidFill>
          <a:ln w="28575">
            <a:solidFill>
              <a:schemeClr val="accent5">
                <a:lumMod val="50000"/>
              </a:schemeClr>
            </a:solidFill>
          </a:ln>
          <a:effectLst/>
          <a:extLst/>
        </p:spPr>
        <p:txBody>
          <a:bodyPr/>
          <a:lstStyle/>
          <a:p>
            <a:pPr marL="285750" indent="-285750" eaLnBrk="1" hangingPunct="1">
              <a:spcBef>
                <a:spcPct val="20000"/>
              </a:spcBef>
              <a:buClr>
                <a:schemeClr val="bg1"/>
              </a:buClr>
              <a:buSzPct val="80000"/>
              <a:buFont typeface="Wingdings" pitchFamily="2" charset="2"/>
              <a:buChar char="p"/>
              <a:defRPr/>
            </a:pPr>
            <a:r>
              <a:rPr lang="zh-CN" altLang="en-US" dirty="0"/>
              <a:t>相邻的多边形颜色差异大</a:t>
            </a:r>
          </a:p>
          <a:p>
            <a:pPr marL="285750" indent="-285750" eaLnBrk="1" hangingPunct="1">
              <a:spcBef>
                <a:spcPct val="20000"/>
              </a:spcBef>
              <a:buClr>
                <a:schemeClr val="bg1"/>
              </a:buClr>
              <a:buSzPct val="80000"/>
              <a:buFont typeface="Wingdings" pitchFamily="2" charset="2"/>
              <a:buChar char="p"/>
              <a:defRPr/>
            </a:pPr>
            <a:r>
              <a:rPr lang="zh-CN" altLang="en-US" dirty="0"/>
              <a:t>存在马赫带效应</a:t>
            </a:r>
          </a:p>
        </p:txBody>
      </p:sp>
    </p:spTree>
  </p:cSld>
  <p:clrMapOvr>
    <a:masterClrMapping/>
  </p:clrMapOvr>
  <p:transition>
    <p:random/>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8850" name="Rectangle 2"/>
          <p:cNvSpPr>
            <a:spLocks noGrp="1" noChangeArrowheads="1"/>
          </p:cNvSpPr>
          <p:nvPr>
            <p:ph type="title"/>
          </p:nvPr>
        </p:nvSpPr>
        <p:spPr>
          <a:xfrm>
            <a:off x="457200" y="661988"/>
            <a:ext cx="8229600" cy="647700"/>
          </a:xfrm>
        </p:spPr>
        <p:txBody>
          <a:bodyPr/>
          <a:lstStyle/>
          <a:p>
            <a:pPr eaLnBrk="1" hangingPunct="1"/>
            <a:r>
              <a:rPr lang="en-US" altLang="zh-CN" sz="3600" smtClean="0">
                <a:solidFill>
                  <a:schemeClr val="tx1"/>
                </a:solidFill>
                <a:ea typeface="华文中宋" pitchFamily="2" charset="-122"/>
              </a:rPr>
              <a:t>Gourand</a:t>
            </a:r>
            <a:r>
              <a:rPr lang="zh-CN" altLang="en-US" sz="3600" smtClean="0">
                <a:solidFill>
                  <a:schemeClr val="tx1"/>
                </a:solidFill>
                <a:ea typeface="华文中宋" pitchFamily="2" charset="-122"/>
              </a:rPr>
              <a:t>明暗处理 </a:t>
            </a:r>
            <a:r>
              <a:rPr lang="en-US" altLang="zh-CN" sz="3600" smtClean="0">
                <a:solidFill>
                  <a:schemeClr val="tx1"/>
                </a:solidFill>
                <a:ea typeface="华文中宋" pitchFamily="2" charset="-122"/>
              </a:rPr>
              <a:t>&amp;&amp; Phong</a:t>
            </a:r>
            <a:r>
              <a:rPr lang="zh-CN" altLang="en-US" sz="3600" smtClean="0">
                <a:solidFill>
                  <a:schemeClr val="tx1"/>
                </a:solidFill>
                <a:ea typeface="华文中宋" pitchFamily="2" charset="-122"/>
              </a:rPr>
              <a:t>明暗处理</a:t>
            </a:r>
          </a:p>
        </p:txBody>
      </p:sp>
      <p:pic>
        <p:nvPicPr>
          <p:cNvPr id="78851" name="Picture 3"/>
          <p:cNvPicPr>
            <a:picLocks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a:xfrm>
            <a:off x="849313" y="1941513"/>
            <a:ext cx="3535362" cy="3667125"/>
          </a:xfrm>
          <a:noFill/>
        </p:spPr>
      </p:pic>
      <p:graphicFrame>
        <p:nvGraphicFramePr>
          <p:cNvPr id="78852" name="Object 4"/>
          <p:cNvGraphicFramePr>
            <a:graphicFrameLocks noChangeAspect="1"/>
          </p:cNvGraphicFramePr>
          <p:nvPr>
            <p:ph sz="quarter" idx="3"/>
          </p:nvPr>
        </p:nvGraphicFramePr>
        <p:xfrm>
          <a:off x="5167313" y="1628775"/>
          <a:ext cx="2932112" cy="1497013"/>
        </p:xfrm>
        <a:graphic>
          <a:graphicData uri="http://schemas.openxmlformats.org/presentationml/2006/ole">
            <mc:AlternateContent xmlns:mc="http://schemas.openxmlformats.org/markup-compatibility/2006">
              <mc:Choice xmlns:v="urn:schemas-microsoft-com:vml" Requires="v">
                <p:oleObj spid="_x0000_s78863" name="SmartDraw" r:id="rId4" imgW="2811780" imgH="1490472" progId="SmartDraw.2">
                  <p:embed/>
                </p:oleObj>
              </mc:Choice>
              <mc:Fallback>
                <p:oleObj name="SmartDraw" r:id="rId4" imgW="2811780" imgH="1490472" progId="SmartDraw.2">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67313" y="1628775"/>
                        <a:ext cx="2932112" cy="1497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1212421" name="Group 5"/>
          <p:cNvGrpSpPr>
            <a:grpSpLocks/>
          </p:cNvGrpSpPr>
          <p:nvPr/>
        </p:nvGrpSpPr>
        <p:grpSpPr bwMode="auto">
          <a:xfrm>
            <a:off x="4962525" y="3284538"/>
            <a:ext cx="3468688" cy="2578100"/>
            <a:chOff x="3126" y="2069"/>
            <a:chExt cx="2185" cy="1624"/>
          </a:xfrm>
        </p:grpSpPr>
        <p:graphicFrame>
          <p:nvGraphicFramePr>
            <p:cNvPr id="78857" name="Object 6"/>
            <p:cNvGraphicFramePr>
              <a:graphicFrameLocks noChangeAspect="1"/>
            </p:cNvGraphicFramePr>
            <p:nvPr/>
          </p:nvGraphicFramePr>
          <p:xfrm>
            <a:off x="3126" y="2744"/>
            <a:ext cx="2185" cy="949"/>
          </p:xfrm>
          <a:graphic>
            <a:graphicData uri="http://schemas.openxmlformats.org/presentationml/2006/ole">
              <mc:AlternateContent xmlns:mc="http://schemas.openxmlformats.org/markup-compatibility/2006">
                <mc:Choice xmlns:v="urn:schemas-microsoft-com:vml" Requires="v">
                  <p:oleObj spid="_x0000_s78864" name="SmartDraw" r:id="rId6" imgW="3319272" imgH="1517904" progId="SmartDraw.2">
                    <p:embed/>
                  </p:oleObj>
                </mc:Choice>
                <mc:Fallback>
                  <p:oleObj name="SmartDraw" r:id="rId6" imgW="3319272" imgH="1517904" progId="SmartDraw.2">
                    <p:embed/>
                    <p:pic>
                      <p:nvPicPr>
                        <p:cNvPr id="0" name="Object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26" y="2744"/>
                          <a:ext cx="2185" cy="9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8858" name="AutoShape 7"/>
            <p:cNvSpPr>
              <a:spLocks noChangeArrowheads="1"/>
            </p:cNvSpPr>
            <p:nvPr/>
          </p:nvSpPr>
          <p:spPr bwMode="auto">
            <a:xfrm>
              <a:off x="3946" y="2069"/>
              <a:ext cx="386" cy="748"/>
            </a:xfrm>
            <a:prstGeom prst="downArrow">
              <a:avLst>
                <a:gd name="adj1" fmla="val 50000"/>
                <a:gd name="adj2" fmla="val 48446"/>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spcBef>
                  <a:spcPct val="20000"/>
                </a:spcBef>
                <a:buClr>
                  <a:schemeClr val="bg1"/>
                </a:buClr>
                <a:buSzPct val="100000"/>
                <a:buFont typeface="Arial" charset="0"/>
                <a:buChar char="•"/>
              </a:pPr>
              <a:endParaRPr lang="zh-CN" altLang="en-US"/>
            </a:p>
          </p:txBody>
        </p:sp>
      </p:grpSp>
      <p:grpSp>
        <p:nvGrpSpPr>
          <p:cNvPr id="78854" name="组合 3"/>
          <p:cNvGrpSpPr>
            <a:grpSpLocks/>
          </p:cNvGrpSpPr>
          <p:nvPr/>
        </p:nvGrpSpPr>
        <p:grpSpPr bwMode="auto">
          <a:xfrm>
            <a:off x="4859338" y="3357563"/>
            <a:ext cx="4105275" cy="2808287"/>
            <a:chOff x="4860032" y="3356992"/>
            <a:chExt cx="4104456" cy="2808312"/>
          </a:xfrm>
        </p:grpSpPr>
        <p:sp>
          <p:nvSpPr>
            <p:cNvPr id="78855" name="圆角矩形 1"/>
            <p:cNvSpPr>
              <a:spLocks noChangeArrowheads="1"/>
            </p:cNvSpPr>
            <p:nvPr/>
          </p:nvSpPr>
          <p:spPr bwMode="auto">
            <a:xfrm>
              <a:off x="4860032" y="4221088"/>
              <a:ext cx="3744416" cy="1944216"/>
            </a:xfrm>
            <a:prstGeom prst="roundRect">
              <a:avLst>
                <a:gd name="adj" fmla="val 16667"/>
              </a:avLst>
            </a:prstGeom>
            <a:noFill/>
            <a:ln w="28575" algn="ctr">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spcBef>
                  <a:spcPct val="20000"/>
                </a:spcBef>
                <a:buClr>
                  <a:schemeClr val="bg1"/>
                </a:buClr>
                <a:buSzPct val="100000"/>
                <a:buFont typeface="Arial" charset="0"/>
                <a:buChar char="•"/>
              </a:pPr>
              <a:endParaRPr lang="zh-CN" altLang="en-US"/>
            </a:p>
          </p:txBody>
        </p:sp>
        <p:sp>
          <p:nvSpPr>
            <p:cNvPr id="78856" name="圆角矩形标注 2"/>
            <p:cNvSpPr>
              <a:spLocks noChangeArrowheads="1"/>
            </p:cNvSpPr>
            <p:nvPr/>
          </p:nvSpPr>
          <p:spPr bwMode="auto">
            <a:xfrm>
              <a:off x="6877050" y="3356992"/>
              <a:ext cx="2087438" cy="576064"/>
            </a:xfrm>
            <a:prstGeom prst="wedgeRoundRectCallout">
              <a:avLst>
                <a:gd name="adj1" fmla="val -41995"/>
                <a:gd name="adj2" fmla="val 106231"/>
                <a:gd name="adj3" fmla="val 16667"/>
              </a:avLst>
            </a:prstGeom>
            <a:noFill/>
            <a:ln w="19050" algn="ctr">
              <a:solidFill>
                <a:schemeClr val="bg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eaLnBrk="1" hangingPunct="1">
                <a:spcBef>
                  <a:spcPct val="20000"/>
                </a:spcBef>
                <a:buClr>
                  <a:schemeClr val="bg1"/>
                </a:buClr>
                <a:buSzPct val="100000"/>
              </a:pPr>
              <a:r>
                <a:rPr lang="zh-CN" altLang="en-US"/>
                <a:t>顶点法向量已知</a:t>
              </a:r>
            </a:p>
          </p:txBody>
        </p:sp>
      </p:gr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7" presetClass="entr" presetSubtype="1" fill="hold" nodeType="clickEffect">
                                  <p:stCondLst>
                                    <p:cond delay="0"/>
                                  </p:stCondLst>
                                  <p:childTnLst>
                                    <p:set>
                                      <p:cBhvr>
                                        <p:cTn id="6" dur="1" fill="hold">
                                          <p:stCondLst>
                                            <p:cond delay="0"/>
                                          </p:stCondLst>
                                        </p:cTn>
                                        <p:tgtEl>
                                          <p:spTgt spid="1212421"/>
                                        </p:tgtEl>
                                        <p:attrNameLst>
                                          <p:attrName>style.visibility</p:attrName>
                                        </p:attrNameLst>
                                      </p:cBhvr>
                                      <p:to>
                                        <p:strVal val="visible"/>
                                      </p:to>
                                    </p:set>
                                    <p:anim calcmode="lin" valueType="num">
                                      <p:cBhvr>
                                        <p:cTn id="7" dur="500" fill="hold"/>
                                        <p:tgtEl>
                                          <p:spTgt spid="1212421"/>
                                        </p:tgtEl>
                                        <p:attrNameLst>
                                          <p:attrName>ppt_x</p:attrName>
                                        </p:attrNameLst>
                                      </p:cBhvr>
                                      <p:tavLst>
                                        <p:tav tm="0">
                                          <p:val>
                                            <p:strVal val="#ppt_x"/>
                                          </p:val>
                                        </p:tav>
                                        <p:tav tm="100000">
                                          <p:val>
                                            <p:strVal val="#ppt_x"/>
                                          </p:val>
                                        </p:tav>
                                      </p:tavLst>
                                    </p:anim>
                                    <p:anim calcmode="lin" valueType="num">
                                      <p:cBhvr>
                                        <p:cTn id="8" dur="500" fill="hold"/>
                                        <p:tgtEl>
                                          <p:spTgt spid="1212421"/>
                                        </p:tgtEl>
                                        <p:attrNameLst>
                                          <p:attrName>ppt_y</p:attrName>
                                        </p:attrNameLst>
                                      </p:cBhvr>
                                      <p:tavLst>
                                        <p:tav tm="0">
                                          <p:val>
                                            <p:strVal val="#ppt_y-#ppt_h/2"/>
                                          </p:val>
                                        </p:tav>
                                        <p:tav tm="100000">
                                          <p:val>
                                            <p:strVal val="#ppt_y"/>
                                          </p:val>
                                        </p:tav>
                                      </p:tavLst>
                                    </p:anim>
                                    <p:anim calcmode="lin" valueType="num">
                                      <p:cBhvr>
                                        <p:cTn id="9" dur="500" fill="hold"/>
                                        <p:tgtEl>
                                          <p:spTgt spid="1212421"/>
                                        </p:tgtEl>
                                        <p:attrNameLst>
                                          <p:attrName>ppt_w</p:attrName>
                                        </p:attrNameLst>
                                      </p:cBhvr>
                                      <p:tavLst>
                                        <p:tav tm="0">
                                          <p:val>
                                            <p:strVal val="#ppt_w"/>
                                          </p:val>
                                        </p:tav>
                                        <p:tav tm="100000">
                                          <p:val>
                                            <p:strVal val="#ppt_w"/>
                                          </p:val>
                                        </p:tav>
                                      </p:tavLst>
                                    </p:anim>
                                    <p:anim calcmode="lin" valueType="num">
                                      <p:cBhvr>
                                        <p:cTn id="10" dur="500" fill="hold"/>
                                        <p:tgtEl>
                                          <p:spTgt spid="1212421"/>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9874" name="Rectangle 2"/>
          <p:cNvSpPr>
            <a:spLocks noGrp="1" noChangeArrowheads="1"/>
          </p:cNvSpPr>
          <p:nvPr>
            <p:ph type="title"/>
          </p:nvPr>
        </p:nvSpPr>
        <p:spPr>
          <a:xfrm>
            <a:off x="457200" y="666750"/>
            <a:ext cx="8229600" cy="708025"/>
          </a:xfrm>
        </p:spPr>
        <p:txBody>
          <a:bodyPr/>
          <a:lstStyle/>
          <a:p>
            <a:pPr eaLnBrk="1" hangingPunct="1"/>
            <a:r>
              <a:rPr lang="en-US" altLang="zh-CN" sz="4000" smtClean="0">
                <a:solidFill>
                  <a:schemeClr val="tx1"/>
                </a:solidFill>
                <a:ea typeface="华文中宋" pitchFamily="2" charset="-122"/>
              </a:rPr>
              <a:t>Gourand</a:t>
            </a:r>
            <a:r>
              <a:rPr lang="zh-CN" altLang="en-US" sz="4000" smtClean="0">
                <a:solidFill>
                  <a:schemeClr val="tx1"/>
                </a:solidFill>
                <a:ea typeface="华文中宋" pitchFamily="2" charset="-122"/>
              </a:rPr>
              <a:t>明暗处理</a:t>
            </a:r>
          </a:p>
        </p:txBody>
      </p:sp>
      <p:graphicFrame>
        <p:nvGraphicFramePr>
          <p:cNvPr id="79875" name="Object 3"/>
          <p:cNvGraphicFramePr>
            <a:graphicFrameLocks noChangeAspect="1"/>
          </p:cNvGraphicFramePr>
          <p:nvPr>
            <p:ph sz="half" idx="2"/>
          </p:nvPr>
        </p:nvGraphicFramePr>
        <p:xfrm>
          <a:off x="684213" y="1412875"/>
          <a:ext cx="3995737" cy="1827213"/>
        </p:xfrm>
        <a:graphic>
          <a:graphicData uri="http://schemas.openxmlformats.org/presentationml/2006/ole">
            <mc:AlternateContent xmlns:mc="http://schemas.openxmlformats.org/markup-compatibility/2006">
              <mc:Choice xmlns:v="urn:schemas-microsoft-com:vml" Requires="v">
                <p:oleObj spid="_x0000_s79883" name="SmartDraw" r:id="rId3" imgW="3319272" imgH="1517904" progId="SmartDraw.2">
                  <p:embed/>
                </p:oleObj>
              </mc:Choice>
              <mc:Fallback>
                <p:oleObj name="SmartDraw" r:id="rId3" imgW="3319272" imgH="1517904" progId="SmartDraw.2">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4213" y="1412875"/>
                        <a:ext cx="3995737" cy="1827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9876" name="Object 5"/>
          <p:cNvGraphicFramePr>
            <a:graphicFrameLocks noChangeAspect="1"/>
          </p:cNvGraphicFramePr>
          <p:nvPr>
            <p:ph sz="half" idx="1"/>
          </p:nvPr>
        </p:nvGraphicFramePr>
        <p:xfrm>
          <a:off x="5327650" y="1665288"/>
          <a:ext cx="3192463" cy="4535487"/>
        </p:xfrm>
        <a:graphic>
          <a:graphicData uri="http://schemas.openxmlformats.org/presentationml/2006/ole">
            <mc:AlternateContent xmlns:mc="http://schemas.openxmlformats.org/markup-compatibility/2006">
              <mc:Choice xmlns:v="urn:schemas-microsoft-com:vml" Requires="v">
                <p:oleObj spid="_x0000_s79884" name="SmartDraw" r:id="rId5" imgW="2368296" imgH="3364992" progId="SmartDraw.2">
                  <p:embed/>
                </p:oleObj>
              </mc:Choice>
              <mc:Fallback>
                <p:oleObj name="SmartDraw" r:id="rId5" imgW="2368296" imgH="3364992" progId="SmartDraw.2">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27650" y="1665288"/>
                        <a:ext cx="3192463" cy="4535487"/>
                      </a:xfrm>
                      <a:prstGeom prst="rect">
                        <a:avLst/>
                      </a:prstGeom>
                      <a:solidFill>
                        <a:srgbClr val="DDDDDD"/>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8678" name="Rectangle 6"/>
          <p:cNvSpPr>
            <a:spLocks noChangeArrowheads="1"/>
          </p:cNvSpPr>
          <p:nvPr/>
        </p:nvSpPr>
        <p:spPr bwMode="auto">
          <a:xfrm>
            <a:off x="692150" y="5949950"/>
            <a:ext cx="4095750" cy="519113"/>
          </a:xfrm>
          <a:prstGeom prst="rect">
            <a:avLst/>
          </a:prstGeom>
          <a:solidFill>
            <a:schemeClr val="accent3">
              <a:lumMod val="40000"/>
              <a:lumOff val="60000"/>
            </a:schemeClr>
          </a:solidFill>
          <a:ln>
            <a:noFill/>
          </a:ln>
          <a:effectLst/>
        </p:spPr>
        <p:txBody>
          <a:bodyPr wrap="none">
            <a:spAutoFit/>
          </a:bodyPr>
          <a:lstStyle/>
          <a:p>
            <a:pPr eaLnBrk="1" hangingPunct="1">
              <a:buSzPct val="80000"/>
              <a:buFont typeface="Wingdings" pitchFamily="2" charset="2"/>
              <a:buNone/>
              <a:defRPr/>
            </a:pPr>
            <a:r>
              <a:rPr kumimoji="0" lang="zh-CN" altLang="en-US" sz="2800">
                <a:solidFill>
                  <a:srgbClr val="0000FF"/>
                </a:solidFill>
                <a:latin typeface="Arial" charset="0"/>
                <a:ea typeface="华文中宋" pitchFamily="2" charset="-122"/>
              </a:rPr>
              <a:t>又称</a:t>
            </a:r>
            <a:r>
              <a:rPr kumimoji="0" lang="zh-CN" altLang="en-US" sz="2800">
                <a:solidFill>
                  <a:srgbClr val="FF0000"/>
                </a:solidFill>
                <a:latin typeface="Arial" charset="0"/>
                <a:ea typeface="华文中宋" pitchFamily="2" charset="-122"/>
              </a:rPr>
              <a:t>光亮度插值明暗处理</a:t>
            </a:r>
          </a:p>
        </p:txBody>
      </p:sp>
      <p:sp>
        <p:nvSpPr>
          <p:cNvPr id="79878" name="TextBox 1"/>
          <p:cNvSpPr txBox="1">
            <a:spLocks noChangeArrowheads="1"/>
          </p:cNvSpPr>
          <p:nvPr/>
        </p:nvSpPr>
        <p:spPr bwMode="auto">
          <a:xfrm>
            <a:off x="684213" y="3500438"/>
            <a:ext cx="3987800" cy="2271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kumimoji="1">
                <a:solidFill>
                  <a:srgbClr val="000000"/>
                </a:solidFill>
                <a:latin typeface="Times New Roman" pitchFamily="18" charset="0"/>
                <a:ea typeface="楷体_GB2312" pitchFamily="49" charset="-122"/>
              </a:defRPr>
            </a:lvl1pPr>
            <a:lvl2pPr marL="742950" indent="-285750">
              <a:defRPr kumimoji="1">
                <a:solidFill>
                  <a:srgbClr val="000000"/>
                </a:solidFill>
                <a:latin typeface="Times New Roman" pitchFamily="18" charset="0"/>
                <a:ea typeface="楷体_GB2312" pitchFamily="49" charset="-122"/>
              </a:defRPr>
            </a:lvl2pPr>
            <a:lvl3pPr marL="1143000" indent="-228600">
              <a:defRPr kumimoji="1">
                <a:solidFill>
                  <a:srgbClr val="000000"/>
                </a:solidFill>
                <a:latin typeface="Times New Roman" pitchFamily="18" charset="0"/>
                <a:ea typeface="楷体_GB2312" pitchFamily="49" charset="-122"/>
              </a:defRPr>
            </a:lvl3pPr>
            <a:lvl4pPr marL="1600200" indent="-228600">
              <a:defRPr kumimoji="1">
                <a:solidFill>
                  <a:srgbClr val="000000"/>
                </a:solidFill>
                <a:latin typeface="Times New Roman" pitchFamily="18" charset="0"/>
                <a:ea typeface="楷体_GB2312" pitchFamily="49" charset="-122"/>
              </a:defRPr>
            </a:lvl4pPr>
            <a:lvl5pPr marL="2057400" indent="-228600">
              <a:defRPr kumimoji="1">
                <a:solidFill>
                  <a:srgbClr val="000000"/>
                </a:solidFill>
                <a:latin typeface="Times New Roman" pitchFamily="18" charset="0"/>
                <a:ea typeface="楷体_GB2312" pitchFamily="49" charset="-122"/>
              </a:defRPr>
            </a:lvl5pPr>
            <a:lvl6pPr marL="2514600" indent="-228600" eaLnBrk="0" fontAlgn="base" hangingPunct="0">
              <a:spcBef>
                <a:spcPct val="0"/>
              </a:spcBef>
              <a:spcAft>
                <a:spcPct val="0"/>
              </a:spcAft>
              <a:defRPr kumimoji="1">
                <a:solidFill>
                  <a:srgbClr val="000000"/>
                </a:solidFill>
                <a:latin typeface="Times New Roman" pitchFamily="18" charset="0"/>
                <a:ea typeface="楷体_GB2312" pitchFamily="49" charset="-122"/>
              </a:defRPr>
            </a:lvl6pPr>
            <a:lvl7pPr marL="2971800" indent="-228600" eaLnBrk="0" fontAlgn="base" hangingPunct="0">
              <a:spcBef>
                <a:spcPct val="0"/>
              </a:spcBef>
              <a:spcAft>
                <a:spcPct val="0"/>
              </a:spcAft>
              <a:defRPr kumimoji="1">
                <a:solidFill>
                  <a:srgbClr val="000000"/>
                </a:solidFill>
                <a:latin typeface="Times New Roman" pitchFamily="18" charset="0"/>
                <a:ea typeface="楷体_GB2312" pitchFamily="49" charset="-122"/>
              </a:defRPr>
            </a:lvl7pPr>
            <a:lvl8pPr marL="3429000" indent="-228600" eaLnBrk="0" fontAlgn="base" hangingPunct="0">
              <a:spcBef>
                <a:spcPct val="0"/>
              </a:spcBef>
              <a:spcAft>
                <a:spcPct val="0"/>
              </a:spcAft>
              <a:defRPr kumimoji="1">
                <a:solidFill>
                  <a:srgbClr val="000000"/>
                </a:solidFill>
                <a:latin typeface="Times New Roman" pitchFamily="18" charset="0"/>
                <a:ea typeface="楷体_GB2312" pitchFamily="49" charset="-122"/>
              </a:defRPr>
            </a:lvl8pPr>
            <a:lvl9pPr marL="3886200" indent="-228600" eaLnBrk="0" fontAlgn="base" hangingPunct="0">
              <a:spcBef>
                <a:spcPct val="0"/>
              </a:spcBef>
              <a:spcAft>
                <a:spcPct val="0"/>
              </a:spcAft>
              <a:defRPr kumimoji="1">
                <a:solidFill>
                  <a:srgbClr val="000000"/>
                </a:solidFill>
                <a:latin typeface="Times New Roman" pitchFamily="18" charset="0"/>
                <a:ea typeface="楷体_GB2312" pitchFamily="49" charset="-122"/>
              </a:defRPr>
            </a:lvl9pPr>
          </a:lstStyle>
          <a:p>
            <a:pPr>
              <a:lnSpc>
                <a:spcPct val="150000"/>
              </a:lnSpc>
              <a:spcBef>
                <a:spcPts val="1200"/>
              </a:spcBef>
              <a:buSzPct val="80000"/>
              <a:buFont typeface="Wingdings" pitchFamily="2" charset="2"/>
              <a:buChar char="p"/>
            </a:pPr>
            <a:r>
              <a:rPr lang="zh-CN" altLang="en-US"/>
              <a:t>利用局部光照明模型计算每一顶点处的光亮度（</a:t>
            </a:r>
            <a:r>
              <a:rPr lang="en-US" altLang="zh-CN"/>
              <a:t>I</a:t>
            </a:r>
            <a:r>
              <a:rPr lang="en-US" altLang="zh-CN" baseline="-25000"/>
              <a:t>A</a:t>
            </a:r>
            <a:r>
              <a:rPr lang="zh-CN" altLang="en-US"/>
              <a:t>、</a:t>
            </a:r>
            <a:r>
              <a:rPr lang="en-US" altLang="zh-CN"/>
              <a:t>I</a:t>
            </a:r>
            <a:r>
              <a:rPr lang="en-US" altLang="zh-CN" baseline="-25000"/>
              <a:t>B</a:t>
            </a:r>
            <a:r>
              <a:rPr lang="zh-CN" altLang="en-US"/>
              <a:t>、</a:t>
            </a:r>
            <a:r>
              <a:rPr lang="en-US" altLang="zh-CN"/>
              <a:t>I</a:t>
            </a:r>
            <a:r>
              <a:rPr lang="en-US" altLang="zh-CN" baseline="-25000"/>
              <a:t>C</a:t>
            </a:r>
            <a:r>
              <a:rPr lang="zh-CN" altLang="en-US"/>
              <a:t>、</a:t>
            </a:r>
            <a:r>
              <a:rPr lang="en-US" altLang="zh-CN"/>
              <a:t>I</a:t>
            </a:r>
            <a:r>
              <a:rPr lang="en-US" altLang="zh-CN" baseline="-25000"/>
              <a:t>D</a:t>
            </a:r>
            <a:r>
              <a:rPr lang="zh-CN" altLang="en-US"/>
              <a:t>）</a:t>
            </a:r>
          </a:p>
          <a:p>
            <a:pPr>
              <a:lnSpc>
                <a:spcPct val="150000"/>
              </a:lnSpc>
              <a:spcBef>
                <a:spcPts val="1200"/>
              </a:spcBef>
              <a:buSzPct val="80000"/>
              <a:buFont typeface="Wingdings" pitchFamily="2" charset="2"/>
              <a:buChar char="p"/>
            </a:pPr>
            <a:r>
              <a:rPr lang="zh-CN" altLang="en-US"/>
              <a:t>多边形内部各点处的光亮度值通过对多边形顶点处的光亮度的双线性插值得到</a:t>
            </a:r>
            <a:r>
              <a:rPr lang="en-US" altLang="zh-CN"/>
              <a:t>I</a:t>
            </a:r>
            <a:r>
              <a:rPr lang="en-US" altLang="zh-CN" baseline="-25000"/>
              <a:t>E</a:t>
            </a:r>
            <a:endParaRPr lang="zh-CN" altLang="en-US" baseline="-25000"/>
          </a:p>
        </p:txBody>
      </p:sp>
    </p:spTree>
  </p:cSld>
  <p:clrMapOvr>
    <a:masterClrMapping/>
  </p:clrMapOvr>
  <p:transition>
    <p:random/>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0898" name="Rectangle 2"/>
          <p:cNvSpPr>
            <a:spLocks noGrp="1" noChangeArrowheads="1"/>
          </p:cNvSpPr>
          <p:nvPr>
            <p:ph type="title"/>
          </p:nvPr>
        </p:nvSpPr>
        <p:spPr>
          <a:xfrm>
            <a:off x="457200" y="449263"/>
            <a:ext cx="8229600" cy="1143000"/>
          </a:xfrm>
        </p:spPr>
        <p:txBody>
          <a:bodyPr/>
          <a:lstStyle/>
          <a:p>
            <a:pPr eaLnBrk="1" hangingPunct="1"/>
            <a:r>
              <a:rPr lang="en-US" altLang="zh-CN" sz="4000" b="1" smtClean="0">
                <a:solidFill>
                  <a:srgbClr val="FF0000"/>
                </a:solidFill>
                <a:ea typeface="华文中宋" pitchFamily="2" charset="-122"/>
              </a:rPr>
              <a:t>Gourand</a:t>
            </a:r>
            <a:r>
              <a:rPr lang="zh-CN" altLang="en-US" sz="4000" b="1" smtClean="0">
                <a:solidFill>
                  <a:srgbClr val="FF0000"/>
                </a:solidFill>
                <a:ea typeface="华文中宋" pitchFamily="2" charset="-122"/>
              </a:rPr>
              <a:t>明暗处理</a:t>
            </a:r>
          </a:p>
        </p:txBody>
      </p:sp>
      <p:pic>
        <p:nvPicPr>
          <p:cNvPr id="80899" name="Picture 106" descr="teapot-gouraudshad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8775" y="1892300"/>
            <a:ext cx="5045075" cy="3768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900" name="Text Box 4"/>
          <p:cNvSpPr txBox="1">
            <a:spLocks noChangeArrowheads="1"/>
          </p:cNvSpPr>
          <p:nvPr/>
        </p:nvSpPr>
        <p:spPr bwMode="auto">
          <a:xfrm>
            <a:off x="5508625" y="1958975"/>
            <a:ext cx="1098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a:solidFill>
                  <a:srgbClr val="000000"/>
                </a:solidFill>
                <a:latin typeface="Times New Roman" pitchFamily="18" charset="0"/>
                <a:ea typeface="楷体_GB2312" pitchFamily="49" charset="-122"/>
              </a:defRPr>
            </a:lvl1pPr>
            <a:lvl2pPr marL="742950" indent="-285750">
              <a:defRPr kumimoji="1">
                <a:solidFill>
                  <a:srgbClr val="000000"/>
                </a:solidFill>
                <a:latin typeface="Times New Roman" pitchFamily="18" charset="0"/>
                <a:ea typeface="楷体_GB2312" pitchFamily="49" charset="-122"/>
              </a:defRPr>
            </a:lvl2pPr>
            <a:lvl3pPr marL="1143000" indent="-228600">
              <a:defRPr kumimoji="1">
                <a:solidFill>
                  <a:srgbClr val="000000"/>
                </a:solidFill>
                <a:latin typeface="Times New Roman" pitchFamily="18" charset="0"/>
                <a:ea typeface="楷体_GB2312" pitchFamily="49" charset="-122"/>
              </a:defRPr>
            </a:lvl3pPr>
            <a:lvl4pPr marL="1600200" indent="-228600">
              <a:defRPr kumimoji="1">
                <a:solidFill>
                  <a:srgbClr val="000000"/>
                </a:solidFill>
                <a:latin typeface="Times New Roman" pitchFamily="18" charset="0"/>
                <a:ea typeface="楷体_GB2312" pitchFamily="49" charset="-122"/>
              </a:defRPr>
            </a:lvl4pPr>
            <a:lvl5pPr marL="2057400" indent="-228600">
              <a:defRPr kumimoji="1">
                <a:solidFill>
                  <a:srgbClr val="000000"/>
                </a:solidFill>
                <a:latin typeface="Times New Roman" pitchFamily="18" charset="0"/>
                <a:ea typeface="楷体_GB2312" pitchFamily="49" charset="-122"/>
              </a:defRPr>
            </a:lvl5pPr>
            <a:lvl6pPr marL="2514600" indent="-228600" eaLnBrk="0" fontAlgn="base" hangingPunct="0">
              <a:spcBef>
                <a:spcPct val="0"/>
              </a:spcBef>
              <a:spcAft>
                <a:spcPct val="0"/>
              </a:spcAft>
              <a:defRPr kumimoji="1">
                <a:solidFill>
                  <a:srgbClr val="000000"/>
                </a:solidFill>
                <a:latin typeface="Times New Roman" pitchFamily="18" charset="0"/>
                <a:ea typeface="楷体_GB2312" pitchFamily="49" charset="-122"/>
              </a:defRPr>
            </a:lvl6pPr>
            <a:lvl7pPr marL="2971800" indent="-228600" eaLnBrk="0" fontAlgn="base" hangingPunct="0">
              <a:spcBef>
                <a:spcPct val="0"/>
              </a:spcBef>
              <a:spcAft>
                <a:spcPct val="0"/>
              </a:spcAft>
              <a:defRPr kumimoji="1">
                <a:solidFill>
                  <a:srgbClr val="000000"/>
                </a:solidFill>
                <a:latin typeface="Times New Roman" pitchFamily="18" charset="0"/>
                <a:ea typeface="楷体_GB2312" pitchFamily="49" charset="-122"/>
              </a:defRPr>
            </a:lvl7pPr>
            <a:lvl8pPr marL="3429000" indent="-228600" eaLnBrk="0" fontAlgn="base" hangingPunct="0">
              <a:spcBef>
                <a:spcPct val="0"/>
              </a:spcBef>
              <a:spcAft>
                <a:spcPct val="0"/>
              </a:spcAft>
              <a:defRPr kumimoji="1">
                <a:solidFill>
                  <a:srgbClr val="000000"/>
                </a:solidFill>
                <a:latin typeface="Times New Roman" pitchFamily="18" charset="0"/>
                <a:ea typeface="楷体_GB2312" pitchFamily="49" charset="-122"/>
              </a:defRPr>
            </a:lvl8pPr>
            <a:lvl9pPr marL="3886200" indent="-228600" eaLnBrk="0" fontAlgn="base" hangingPunct="0">
              <a:spcBef>
                <a:spcPct val="0"/>
              </a:spcBef>
              <a:spcAft>
                <a:spcPct val="0"/>
              </a:spcAft>
              <a:defRPr kumimoji="1">
                <a:solidFill>
                  <a:srgbClr val="000000"/>
                </a:solidFill>
                <a:latin typeface="Times New Roman" pitchFamily="18" charset="0"/>
                <a:ea typeface="楷体_GB2312" pitchFamily="49" charset="-122"/>
              </a:defRPr>
            </a:lvl9pPr>
          </a:lstStyle>
          <a:p>
            <a:pPr eaLnBrk="1" hangingPunct="1"/>
            <a:r>
              <a:rPr kumimoji="0" lang="zh-CN" altLang="en-US" sz="2400" b="1">
                <a:solidFill>
                  <a:srgbClr val="0000FF"/>
                </a:solidFill>
                <a:latin typeface="Arial" charset="0"/>
                <a:ea typeface="华文中宋" pitchFamily="2" charset="-122"/>
              </a:rPr>
              <a:t>优点：</a:t>
            </a:r>
          </a:p>
        </p:txBody>
      </p:sp>
      <p:sp>
        <p:nvSpPr>
          <p:cNvPr id="80901" name="Text Box 5"/>
          <p:cNvSpPr txBox="1">
            <a:spLocks noChangeArrowheads="1"/>
          </p:cNvSpPr>
          <p:nvPr/>
        </p:nvSpPr>
        <p:spPr bwMode="auto">
          <a:xfrm>
            <a:off x="5651500" y="2452688"/>
            <a:ext cx="15700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a:solidFill>
                  <a:srgbClr val="000000"/>
                </a:solidFill>
                <a:latin typeface="Times New Roman" pitchFamily="18" charset="0"/>
                <a:ea typeface="楷体_GB2312" pitchFamily="49" charset="-122"/>
              </a:defRPr>
            </a:lvl1pPr>
            <a:lvl2pPr marL="742950" indent="-285750">
              <a:defRPr kumimoji="1">
                <a:solidFill>
                  <a:srgbClr val="000000"/>
                </a:solidFill>
                <a:latin typeface="Times New Roman" pitchFamily="18" charset="0"/>
                <a:ea typeface="楷体_GB2312" pitchFamily="49" charset="-122"/>
              </a:defRPr>
            </a:lvl2pPr>
            <a:lvl3pPr marL="1143000" indent="-228600">
              <a:defRPr kumimoji="1">
                <a:solidFill>
                  <a:srgbClr val="000000"/>
                </a:solidFill>
                <a:latin typeface="Times New Roman" pitchFamily="18" charset="0"/>
                <a:ea typeface="楷体_GB2312" pitchFamily="49" charset="-122"/>
              </a:defRPr>
            </a:lvl3pPr>
            <a:lvl4pPr marL="1600200" indent="-228600">
              <a:defRPr kumimoji="1">
                <a:solidFill>
                  <a:srgbClr val="000000"/>
                </a:solidFill>
                <a:latin typeface="Times New Roman" pitchFamily="18" charset="0"/>
                <a:ea typeface="楷体_GB2312" pitchFamily="49" charset="-122"/>
              </a:defRPr>
            </a:lvl4pPr>
            <a:lvl5pPr marL="2057400" indent="-228600">
              <a:defRPr kumimoji="1">
                <a:solidFill>
                  <a:srgbClr val="000000"/>
                </a:solidFill>
                <a:latin typeface="Times New Roman" pitchFamily="18" charset="0"/>
                <a:ea typeface="楷体_GB2312" pitchFamily="49" charset="-122"/>
              </a:defRPr>
            </a:lvl5pPr>
            <a:lvl6pPr marL="2514600" indent="-228600" eaLnBrk="0" fontAlgn="base" hangingPunct="0">
              <a:spcBef>
                <a:spcPct val="0"/>
              </a:spcBef>
              <a:spcAft>
                <a:spcPct val="0"/>
              </a:spcAft>
              <a:defRPr kumimoji="1">
                <a:solidFill>
                  <a:srgbClr val="000000"/>
                </a:solidFill>
                <a:latin typeface="Times New Roman" pitchFamily="18" charset="0"/>
                <a:ea typeface="楷体_GB2312" pitchFamily="49" charset="-122"/>
              </a:defRPr>
            </a:lvl6pPr>
            <a:lvl7pPr marL="2971800" indent="-228600" eaLnBrk="0" fontAlgn="base" hangingPunct="0">
              <a:spcBef>
                <a:spcPct val="0"/>
              </a:spcBef>
              <a:spcAft>
                <a:spcPct val="0"/>
              </a:spcAft>
              <a:defRPr kumimoji="1">
                <a:solidFill>
                  <a:srgbClr val="000000"/>
                </a:solidFill>
                <a:latin typeface="Times New Roman" pitchFamily="18" charset="0"/>
                <a:ea typeface="楷体_GB2312" pitchFamily="49" charset="-122"/>
              </a:defRPr>
            </a:lvl7pPr>
            <a:lvl8pPr marL="3429000" indent="-228600" eaLnBrk="0" fontAlgn="base" hangingPunct="0">
              <a:spcBef>
                <a:spcPct val="0"/>
              </a:spcBef>
              <a:spcAft>
                <a:spcPct val="0"/>
              </a:spcAft>
              <a:defRPr kumimoji="1">
                <a:solidFill>
                  <a:srgbClr val="000000"/>
                </a:solidFill>
                <a:latin typeface="Times New Roman" pitchFamily="18" charset="0"/>
                <a:ea typeface="楷体_GB2312" pitchFamily="49" charset="-122"/>
              </a:defRPr>
            </a:lvl8pPr>
            <a:lvl9pPr marL="3886200" indent="-228600" eaLnBrk="0" fontAlgn="base" hangingPunct="0">
              <a:spcBef>
                <a:spcPct val="0"/>
              </a:spcBef>
              <a:spcAft>
                <a:spcPct val="0"/>
              </a:spcAft>
              <a:defRPr kumimoji="1">
                <a:solidFill>
                  <a:srgbClr val="000000"/>
                </a:solidFill>
                <a:latin typeface="Times New Roman" pitchFamily="18" charset="0"/>
                <a:ea typeface="楷体_GB2312" pitchFamily="49" charset="-122"/>
              </a:defRPr>
            </a:lvl9pPr>
          </a:lstStyle>
          <a:p>
            <a:pPr eaLnBrk="1" hangingPunct="1">
              <a:buSzPct val="80000"/>
              <a:buFont typeface="Wingdings" pitchFamily="2" charset="2"/>
              <a:buChar char="ü"/>
            </a:pPr>
            <a:r>
              <a:rPr kumimoji="0" lang="en-US" altLang="zh-CN" sz="2000">
                <a:solidFill>
                  <a:schemeClr val="tx1"/>
                </a:solidFill>
                <a:latin typeface="Arial" charset="0"/>
                <a:ea typeface="华文中宋" pitchFamily="2" charset="-122"/>
              </a:rPr>
              <a:t>   </a:t>
            </a:r>
            <a:r>
              <a:rPr kumimoji="0" lang="zh-CN" altLang="zh-CN" sz="2000">
                <a:solidFill>
                  <a:schemeClr val="tx1"/>
                </a:solidFill>
                <a:latin typeface="Arial" charset="0"/>
                <a:ea typeface="华文中宋" pitchFamily="2" charset="-122"/>
              </a:rPr>
              <a:t>简单快速</a:t>
            </a:r>
            <a:endParaRPr kumimoji="0" lang="zh-CN" altLang="en-US" sz="2000">
              <a:solidFill>
                <a:schemeClr val="tx1"/>
              </a:solidFill>
              <a:latin typeface="Arial" charset="0"/>
              <a:ea typeface="华文中宋" pitchFamily="2" charset="-122"/>
            </a:endParaRPr>
          </a:p>
        </p:txBody>
      </p:sp>
      <p:sp>
        <p:nvSpPr>
          <p:cNvPr id="80902" name="Text Box 6"/>
          <p:cNvSpPr txBox="1">
            <a:spLocks noChangeArrowheads="1"/>
          </p:cNvSpPr>
          <p:nvPr/>
        </p:nvSpPr>
        <p:spPr bwMode="auto">
          <a:xfrm>
            <a:off x="5651500" y="2943225"/>
            <a:ext cx="32766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a:solidFill>
                  <a:srgbClr val="000000"/>
                </a:solidFill>
                <a:latin typeface="Times New Roman" pitchFamily="18" charset="0"/>
                <a:ea typeface="楷体_GB2312" pitchFamily="49" charset="-122"/>
              </a:defRPr>
            </a:lvl1pPr>
            <a:lvl2pPr marL="742950" indent="-285750">
              <a:defRPr kumimoji="1">
                <a:solidFill>
                  <a:srgbClr val="000000"/>
                </a:solidFill>
                <a:latin typeface="Times New Roman" pitchFamily="18" charset="0"/>
                <a:ea typeface="楷体_GB2312" pitchFamily="49" charset="-122"/>
              </a:defRPr>
            </a:lvl2pPr>
            <a:lvl3pPr marL="1143000" indent="-228600">
              <a:defRPr kumimoji="1">
                <a:solidFill>
                  <a:srgbClr val="000000"/>
                </a:solidFill>
                <a:latin typeface="Times New Roman" pitchFamily="18" charset="0"/>
                <a:ea typeface="楷体_GB2312" pitchFamily="49" charset="-122"/>
              </a:defRPr>
            </a:lvl3pPr>
            <a:lvl4pPr marL="1600200" indent="-228600">
              <a:defRPr kumimoji="1">
                <a:solidFill>
                  <a:srgbClr val="000000"/>
                </a:solidFill>
                <a:latin typeface="Times New Roman" pitchFamily="18" charset="0"/>
                <a:ea typeface="楷体_GB2312" pitchFamily="49" charset="-122"/>
              </a:defRPr>
            </a:lvl4pPr>
            <a:lvl5pPr marL="2057400" indent="-228600">
              <a:defRPr kumimoji="1">
                <a:solidFill>
                  <a:srgbClr val="000000"/>
                </a:solidFill>
                <a:latin typeface="Times New Roman" pitchFamily="18" charset="0"/>
                <a:ea typeface="楷体_GB2312" pitchFamily="49" charset="-122"/>
              </a:defRPr>
            </a:lvl5pPr>
            <a:lvl6pPr marL="2514600" indent="-228600" eaLnBrk="0" fontAlgn="base" hangingPunct="0">
              <a:spcBef>
                <a:spcPct val="0"/>
              </a:spcBef>
              <a:spcAft>
                <a:spcPct val="0"/>
              </a:spcAft>
              <a:defRPr kumimoji="1">
                <a:solidFill>
                  <a:srgbClr val="000000"/>
                </a:solidFill>
                <a:latin typeface="Times New Roman" pitchFamily="18" charset="0"/>
                <a:ea typeface="楷体_GB2312" pitchFamily="49" charset="-122"/>
              </a:defRPr>
            </a:lvl6pPr>
            <a:lvl7pPr marL="2971800" indent="-228600" eaLnBrk="0" fontAlgn="base" hangingPunct="0">
              <a:spcBef>
                <a:spcPct val="0"/>
              </a:spcBef>
              <a:spcAft>
                <a:spcPct val="0"/>
              </a:spcAft>
              <a:defRPr kumimoji="1">
                <a:solidFill>
                  <a:srgbClr val="000000"/>
                </a:solidFill>
                <a:latin typeface="Times New Roman" pitchFamily="18" charset="0"/>
                <a:ea typeface="楷体_GB2312" pitchFamily="49" charset="-122"/>
              </a:defRPr>
            </a:lvl7pPr>
            <a:lvl8pPr marL="3429000" indent="-228600" eaLnBrk="0" fontAlgn="base" hangingPunct="0">
              <a:spcBef>
                <a:spcPct val="0"/>
              </a:spcBef>
              <a:spcAft>
                <a:spcPct val="0"/>
              </a:spcAft>
              <a:defRPr kumimoji="1">
                <a:solidFill>
                  <a:srgbClr val="000000"/>
                </a:solidFill>
                <a:latin typeface="Times New Roman" pitchFamily="18" charset="0"/>
                <a:ea typeface="楷体_GB2312" pitchFamily="49" charset="-122"/>
              </a:defRPr>
            </a:lvl8pPr>
            <a:lvl9pPr marL="3886200" indent="-228600" eaLnBrk="0" fontAlgn="base" hangingPunct="0">
              <a:spcBef>
                <a:spcPct val="0"/>
              </a:spcBef>
              <a:spcAft>
                <a:spcPct val="0"/>
              </a:spcAft>
              <a:defRPr kumimoji="1">
                <a:solidFill>
                  <a:srgbClr val="000000"/>
                </a:solidFill>
                <a:latin typeface="Times New Roman" pitchFamily="18" charset="0"/>
                <a:ea typeface="楷体_GB2312" pitchFamily="49" charset="-122"/>
              </a:defRPr>
            </a:lvl9pPr>
          </a:lstStyle>
          <a:p>
            <a:pPr eaLnBrk="1" hangingPunct="1">
              <a:lnSpc>
                <a:spcPct val="120000"/>
              </a:lnSpc>
              <a:buSzPct val="80000"/>
              <a:buFont typeface="Wingdings" pitchFamily="2" charset="2"/>
              <a:buChar char="ü"/>
            </a:pPr>
            <a:r>
              <a:rPr kumimoji="0" lang="en-US" altLang="zh-CN" sz="2000">
                <a:solidFill>
                  <a:schemeClr val="tx1"/>
                </a:solidFill>
                <a:ea typeface="华文中宋" pitchFamily="2" charset="-122"/>
              </a:rPr>
              <a:t>    </a:t>
            </a:r>
            <a:r>
              <a:rPr kumimoji="0" lang="zh-CN" altLang="zh-CN" sz="2000">
                <a:solidFill>
                  <a:schemeClr val="tx1"/>
                </a:solidFill>
                <a:ea typeface="华文中宋" pitchFamily="2" charset="-122"/>
              </a:rPr>
              <a:t>图形在真实感上较</a:t>
            </a:r>
            <a:r>
              <a:rPr kumimoji="0" lang="en-US" altLang="zh-CN" sz="2000">
                <a:solidFill>
                  <a:schemeClr val="tx1"/>
                </a:solidFill>
                <a:ea typeface="华文中宋" pitchFamily="2" charset="-122"/>
              </a:rPr>
              <a:t>Flat Shading</a:t>
            </a:r>
            <a:r>
              <a:rPr kumimoji="0" lang="zh-CN" altLang="zh-CN" sz="2000">
                <a:solidFill>
                  <a:schemeClr val="tx1"/>
                </a:solidFill>
                <a:ea typeface="华文中宋" pitchFamily="2" charset="-122"/>
              </a:rPr>
              <a:t>有了较大的提高</a:t>
            </a:r>
            <a:endParaRPr kumimoji="0" lang="zh-CN" altLang="en-US" sz="2000">
              <a:solidFill>
                <a:schemeClr val="tx1"/>
              </a:solidFill>
              <a:ea typeface="华文中宋" pitchFamily="2" charset="-122"/>
            </a:endParaRPr>
          </a:p>
        </p:txBody>
      </p:sp>
      <p:sp>
        <p:nvSpPr>
          <p:cNvPr id="80903" name="Text Box 7"/>
          <p:cNvSpPr txBox="1">
            <a:spLocks noChangeArrowheads="1"/>
          </p:cNvSpPr>
          <p:nvPr/>
        </p:nvSpPr>
        <p:spPr bwMode="auto">
          <a:xfrm>
            <a:off x="5597525" y="3979863"/>
            <a:ext cx="1098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a:solidFill>
                  <a:srgbClr val="000000"/>
                </a:solidFill>
                <a:latin typeface="Times New Roman" pitchFamily="18" charset="0"/>
                <a:ea typeface="楷体_GB2312" pitchFamily="49" charset="-122"/>
              </a:defRPr>
            </a:lvl1pPr>
            <a:lvl2pPr marL="742950" indent="-285750">
              <a:defRPr kumimoji="1">
                <a:solidFill>
                  <a:srgbClr val="000000"/>
                </a:solidFill>
                <a:latin typeface="Times New Roman" pitchFamily="18" charset="0"/>
                <a:ea typeface="楷体_GB2312" pitchFamily="49" charset="-122"/>
              </a:defRPr>
            </a:lvl2pPr>
            <a:lvl3pPr marL="1143000" indent="-228600">
              <a:defRPr kumimoji="1">
                <a:solidFill>
                  <a:srgbClr val="000000"/>
                </a:solidFill>
                <a:latin typeface="Times New Roman" pitchFamily="18" charset="0"/>
                <a:ea typeface="楷体_GB2312" pitchFamily="49" charset="-122"/>
              </a:defRPr>
            </a:lvl3pPr>
            <a:lvl4pPr marL="1600200" indent="-228600">
              <a:defRPr kumimoji="1">
                <a:solidFill>
                  <a:srgbClr val="000000"/>
                </a:solidFill>
                <a:latin typeface="Times New Roman" pitchFamily="18" charset="0"/>
                <a:ea typeface="楷体_GB2312" pitchFamily="49" charset="-122"/>
              </a:defRPr>
            </a:lvl4pPr>
            <a:lvl5pPr marL="2057400" indent="-228600">
              <a:defRPr kumimoji="1">
                <a:solidFill>
                  <a:srgbClr val="000000"/>
                </a:solidFill>
                <a:latin typeface="Times New Roman" pitchFamily="18" charset="0"/>
                <a:ea typeface="楷体_GB2312" pitchFamily="49" charset="-122"/>
              </a:defRPr>
            </a:lvl5pPr>
            <a:lvl6pPr marL="2514600" indent="-228600" eaLnBrk="0" fontAlgn="base" hangingPunct="0">
              <a:spcBef>
                <a:spcPct val="0"/>
              </a:spcBef>
              <a:spcAft>
                <a:spcPct val="0"/>
              </a:spcAft>
              <a:defRPr kumimoji="1">
                <a:solidFill>
                  <a:srgbClr val="000000"/>
                </a:solidFill>
                <a:latin typeface="Times New Roman" pitchFamily="18" charset="0"/>
                <a:ea typeface="楷体_GB2312" pitchFamily="49" charset="-122"/>
              </a:defRPr>
            </a:lvl6pPr>
            <a:lvl7pPr marL="2971800" indent="-228600" eaLnBrk="0" fontAlgn="base" hangingPunct="0">
              <a:spcBef>
                <a:spcPct val="0"/>
              </a:spcBef>
              <a:spcAft>
                <a:spcPct val="0"/>
              </a:spcAft>
              <a:defRPr kumimoji="1">
                <a:solidFill>
                  <a:srgbClr val="000000"/>
                </a:solidFill>
                <a:latin typeface="Times New Roman" pitchFamily="18" charset="0"/>
                <a:ea typeface="楷体_GB2312" pitchFamily="49" charset="-122"/>
              </a:defRPr>
            </a:lvl7pPr>
            <a:lvl8pPr marL="3429000" indent="-228600" eaLnBrk="0" fontAlgn="base" hangingPunct="0">
              <a:spcBef>
                <a:spcPct val="0"/>
              </a:spcBef>
              <a:spcAft>
                <a:spcPct val="0"/>
              </a:spcAft>
              <a:defRPr kumimoji="1">
                <a:solidFill>
                  <a:srgbClr val="000000"/>
                </a:solidFill>
                <a:latin typeface="Times New Roman" pitchFamily="18" charset="0"/>
                <a:ea typeface="楷体_GB2312" pitchFamily="49" charset="-122"/>
              </a:defRPr>
            </a:lvl8pPr>
            <a:lvl9pPr marL="3886200" indent="-228600" eaLnBrk="0" fontAlgn="base" hangingPunct="0">
              <a:spcBef>
                <a:spcPct val="0"/>
              </a:spcBef>
              <a:spcAft>
                <a:spcPct val="0"/>
              </a:spcAft>
              <a:defRPr kumimoji="1">
                <a:solidFill>
                  <a:srgbClr val="000000"/>
                </a:solidFill>
                <a:latin typeface="Times New Roman" pitchFamily="18" charset="0"/>
                <a:ea typeface="楷体_GB2312" pitchFamily="49" charset="-122"/>
              </a:defRPr>
            </a:lvl9pPr>
          </a:lstStyle>
          <a:p>
            <a:pPr eaLnBrk="1" hangingPunct="1"/>
            <a:r>
              <a:rPr kumimoji="0" lang="zh-CN" altLang="en-US" sz="2400" b="1">
                <a:solidFill>
                  <a:srgbClr val="0000FF"/>
                </a:solidFill>
                <a:latin typeface="Arial" charset="0"/>
                <a:ea typeface="华文中宋" pitchFamily="2" charset="-122"/>
              </a:rPr>
              <a:t>缺点：</a:t>
            </a:r>
          </a:p>
        </p:txBody>
      </p:sp>
      <p:sp>
        <p:nvSpPr>
          <p:cNvPr id="80904" name="Text Box 8"/>
          <p:cNvSpPr txBox="1">
            <a:spLocks noChangeArrowheads="1"/>
          </p:cNvSpPr>
          <p:nvPr/>
        </p:nvSpPr>
        <p:spPr bwMode="auto">
          <a:xfrm>
            <a:off x="5688013" y="4473575"/>
            <a:ext cx="284003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a:solidFill>
                  <a:srgbClr val="000000"/>
                </a:solidFill>
                <a:latin typeface="Times New Roman" pitchFamily="18" charset="0"/>
                <a:ea typeface="楷体_GB2312" pitchFamily="49" charset="-122"/>
              </a:defRPr>
            </a:lvl1pPr>
            <a:lvl2pPr marL="742950" indent="-285750">
              <a:defRPr kumimoji="1">
                <a:solidFill>
                  <a:srgbClr val="000000"/>
                </a:solidFill>
                <a:latin typeface="Times New Roman" pitchFamily="18" charset="0"/>
                <a:ea typeface="楷体_GB2312" pitchFamily="49" charset="-122"/>
              </a:defRPr>
            </a:lvl2pPr>
            <a:lvl3pPr marL="1143000" indent="-228600">
              <a:defRPr kumimoji="1">
                <a:solidFill>
                  <a:srgbClr val="000000"/>
                </a:solidFill>
                <a:latin typeface="Times New Roman" pitchFamily="18" charset="0"/>
                <a:ea typeface="楷体_GB2312" pitchFamily="49" charset="-122"/>
              </a:defRPr>
            </a:lvl3pPr>
            <a:lvl4pPr marL="1600200" indent="-228600">
              <a:defRPr kumimoji="1">
                <a:solidFill>
                  <a:srgbClr val="000000"/>
                </a:solidFill>
                <a:latin typeface="Times New Roman" pitchFamily="18" charset="0"/>
                <a:ea typeface="楷体_GB2312" pitchFamily="49" charset="-122"/>
              </a:defRPr>
            </a:lvl4pPr>
            <a:lvl5pPr marL="2057400" indent="-228600">
              <a:defRPr kumimoji="1">
                <a:solidFill>
                  <a:srgbClr val="000000"/>
                </a:solidFill>
                <a:latin typeface="Times New Roman" pitchFamily="18" charset="0"/>
                <a:ea typeface="楷体_GB2312" pitchFamily="49" charset="-122"/>
              </a:defRPr>
            </a:lvl5pPr>
            <a:lvl6pPr marL="2514600" indent="-228600" eaLnBrk="0" fontAlgn="base" hangingPunct="0">
              <a:spcBef>
                <a:spcPct val="0"/>
              </a:spcBef>
              <a:spcAft>
                <a:spcPct val="0"/>
              </a:spcAft>
              <a:defRPr kumimoji="1">
                <a:solidFill>
                  <a:srgbClr val="000000"/>
                </a:solidFill>
                <a:latin typeface="Times New Roman" pitchFamily="18" charset="0"/>
                <a:ea typeface="楷体_GB2312" pitchFamily="49" charset="-122"/>
              </a:defRPr>
            </a:lvl6pPr>
            <a:lvl7pPr marL="2971800" indent="-228600" eaLnBrk="0" fontAlgn="base" hangingPunct="0">
              <a:spcBef>
                <a:spcPct val="0"/>
              </a:spcBef>
              <a:spcAft>
                <a:spcPct val="0"/>
              </a:spcAft>
              <a:defRPr kumimoji="1">
                <a:solidFill>
                  <a:srgbClr val="000000"/>
                </a:solidFill>
                <a:latin typeface="Times New Roman" pitchFamily="18" charset="0"/>
                <a:ea typeface="楷体_GB2312" pitchFamily="49" charset="-122"/>
              </a:defRPr>
            </a:lvl7pPr>
            <a:lvl8pPr marL="3429000" indent="-228600" eaLnBrk="0" fontAlgn="base" hangingPunct="0">
              <a:spcBef>
                <a:spcPct val="0"/>
              </a:spcBef>
              <a:spcAft>
                <a:spcPct val="0"/>
              </a:spcAft>
              <a:defRPr kumimoji="1">
                <a:solidFill>
                  <a:srgbClr val="000000"/>
                </a:solidFill>
                <a:latin typeface="Times New Roman" pitchFamily="18" charset="0"/>
                <a:ea typeface="楷体_GB2312" pitchFamily="49" charset="-122"/>
              </a:defRPr>
            </a:lvl8pPr>
            <a:lvl9pPr marL="3886200" indent="-228600" eaLnBrk="0" fontAlgn="base" hangingPunct="0">
              <a:spcBef>
                <a:spcPct val="0"/>
              </a:spcBef>
              <a:spcAft>
                <a:spcPct val="0"/>
              </a:spcAft>
              <a:defRPr kumimoji="1">
                <a:solidFill>
                  <a:srgbClr val="000000"/>
                </a:solidFill>
                <a:latin typeface="Times New Roman" pitchFamily="18" charset="0"/>
                <a:ea typeface="楷体_GB2312" pitchFamily="49" charset="-122"/>
              </a:defRPr>
            </a:lvl9pPr>
          </a:lstStyle>
          <a:p>
            <a:pPr eaLnBrk="1" hangingPunct="1">
              <a:buSzPct val="80000"/>
              <a:buFont typeface="Wingdings" pitchFamily="2" charset="2"/>
              <a:buChar char="ü"/>
            </a:pPr>
            <a:r>
              <a:rPr kumimoji="0" lang="en-US" altLang="zh-CN" sz="2000">
                <a:solidFill>
                  <a:schemeClr val="tx1"/>
                </a:solidFill>
                <a:latin typeface="Arial" charset="0"/>
                <a:ea typeface="华文中宋" pitchFamily="2" charset="-122"/>
              </a:rPr>
              <a:t>   </a:t>
            </a:r>
            <a:r>
              <a:rPr kumimoji="0" lang="zh-CN" altLang="zh-CN" sz="2000">
                <a:solidFill>
                  <a:schemeClr val="tx1"/>
                </a:solidFill>
                <a:latin typeface="Arial" charset="0"/>
                <a:ea typeface="华文中宋" pitchFamily="2" charset="-122"/>
              </a:rPr>
              <a:t>马赫带效应</a:t>
            </a:r>
            <a:r>
              <a:rPr kumimoji="0" lang="zh-CN" altLang="en-US" sz="2000">
                <a:solidFill>
                  <a:schemeClr val="tx1"/>
                </a:solidFill>
                <a:latin typeface="Arial" charset="0"/>
                <a:ea typeface="华文中宋" pitchFamily="2" charset="-122"/>
              </a:rPr>
              <a:t>依然存在</a:t>
            </a:r>
          </a:p>
        </p:txBody>
      </p:sp>
      <p:sp>
        <p:nvSpPr>
          <p:cNvPr id="80905" name="Text Box 9"/>
          <p:cNvSpPr txBox="1">
            <a:spLocks noChangeArrowheads="1"/>
          </p:cNvSpPr>
          <p:nvPr/>
        </p:nvSpPr>
        <p:spPr bwMode="auto">
          <a:xfrm>
            <a:off x="5688013" y="4976813"/>
            <a:ext cx="258603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a:solidFill>
                  <a:srgbClr val="000000"/>
                </a:solidFill>
                <a:latin typeface="Times New Roman" pitchFamily="18" charset="0"/>
                <a:ea typeface="楷体_GB2312" pitchFamily="49" charset="-122"/>
              </a:defRPr>
            </a:lvl1pPr>
            <a:lvl2pPr marL="742950" indent="-285750">
              <a:defRPr kumimoji="1">
                <a:solidFill>
                  <a:srgbClr val="000000"/>
                </a:solidFill>
                <a:latin typeface="Times New Roman" pitchFamily="18" charset="0"/>
                <a:ea typeface="楷体_GB2312" pitchFamily="49" charset="-122"/>
              </a:defRPr>
            </a:lvl2pPr>
            <a:lvl3pPr marL="1143000" indent="-228600">
              <a:defRPr kumimoji="1">
                <a:solidFill>
                  <a:srgbClr val="000000"/>
                </a:solidFill>
                <a:latin typeface="Times New Roman" pitchFamily="18" charset="0"/>
                <a:ea typeface="楷体_GB2312" pitchFamily="49" charset="-122"/>
              </a:defRPr>
            </a:lvl3pPr>
            <a:lvl4pPr marL="1600200" indent="-228600">
              <a:defRPr kumimoji="1">
                <a:solidFill>
                  <a:srgbClr val="000000"/>
                </a:solidFill>
                <a:latin typeface="Times New Roman" pitchFamily="18" charset="0"/>
                <a:ea typeface="楷体_GB2312" pitchFamily="49" charset="-122"/>
              </a:defRPr>
            </a:lvl4pPr>
            <a:lvl5pPr marL="2057400" indent="-228600">
              <a:defRPr kumimoji="1">
                <a:solidFill>
                  <a:srgbClr val="000000"/>
                </a:solidFill>
                <a:latin typeface="Times New Roman" pitchFamily="18" charset="0"/>
                <a:ea typeface="楷体_GB2312" pitchFamily="49" charset="-122"/>
              </a:defRPr>
            </a:lvl5pPr>
            <a:lvl6pPr marL="2514600" indent="-228600" eaLnBrk="0" fontAlgn="base" hangingPunct="0">
              <a:spcBef>
                <a:spcPct val="0"/>
              </a:spcBef>
              <a:spcAft>
                <a:spcPct val="0"/>
              </a:spcAft>
              <a:defRPr kumimoji="1">
                <a:solidFill>
                  <a:srgbClr val="000000"/>
                </a:solidFill>
                <a:latin typeface="Times New Roman" pitchFamily="18" charset="0"/>
                <a:ea typeface="楷体_GB2312" pitchFamily="49" charset="-122"/>
              </a:defRPr>
            </a:lvl6pPr>
            <a:lvl7pPr marL="2971800" indent="-228600" eaLnBrk="0" fontAlgn="base" hangingPunct="0">
              <a:spcBef>
                <a:spcPct val="0"/>
              </a:spcBef>
              <a:spcAft>
                <a:spcPct val="0"/>
              </a:spcAft>
              <a:defRPr kumimoji="1">
                <a:solidFill>
                  <a:srgbClr val="000000"/>
                </a:solidFill>
                <a:latin typeface="Times New Roman" pitchFamily="18" charset="0"/>
                <a:ea typeface="楷体_GB2312" pitchFamily="49" charset="-122"/>
              </a:defRPr>
            </a:lvl7pPr>
            <a:lvl8pPr marL="3429000" indent="-228600" eaLnBrk="0" fontAlgn="base" hangingPunct="0">
              <a:spcBef>
                <a:spcPct val="0"/>
              </a:spcBef>
              <a:spcAft>
                <a:spcPct val="0"/>
              </a:spcAft>
              <a:defRPr kumimoji="1">
                <a:solidFill>
                  <a:srgbClr val="000000"/>
                </a:solidFill>
                <a:latin typeface="Times New Roman" pitchFamily="18" charset="0"/>
                <a:ea typeface="楷体_GB2312" pitchFamily="49" charset="-122"/>
              </a:defRPr>
            </a:lvl8pPr>
            <a:lvl9pPr marL="3886200" indent="-228600" eaLnBrk="0" fontAlgn="base" hangingPunct="0">
              <a:spcBef>
                <a:spcPct val="0"/>
              </a:spcBef>
              <a:spcAft>
                <a:spcPct val="0"/>
              </a:spcAft>
              <a:defRPr kumimoji="1">
                <a:solidFill>
                  <a:srgbClr val="000000"/>
                </a:solidFill>
                <a:latin typeface="Times New Roman" pitchFamily="18" charset="0"/>
                <a:ea typeface="楷体_GB2312" pitchFamily="49" charset="-122"/>
              </a:defRPr>
            </a:lvl9pPr>
          </a:lstStyle>
          <a:p>
            <a:pPr eaLnBrk="1" hangingPunct="1">
              <a:buSzPct val="80000"/>
              <a:buFont typeface="Wingdings" pitchFamily="2" charset="2"/>
              <a:buChar char="ü"/>
            </a:pPr>
            <a:r>
              <a:rPr kumimoji="0" lang="en-US" altLang="zh-CN" sz="2000">
                <a:solidFill>
                  <a:schemeClr val="tx1"/>
                </a:solidFill>
                <a:latin typeface="Arial" charset="0"/>
                <a:ea typeface="华文中宋" pitchFamily="2" charset="-122"/>
              </a:rPr>
              <a:t>   </a:t>
            </a:r>
            <a:r>
              <a:rPr kumimoji="0" lang="zh-CN" altLang="en-US" sz="2000">
                <a:solidFill>
                  <a:schemeClr val="tx1"/>
                </a:solidFill>
                <a:latin typeface="Arial" charset="0"/>
                <a:ea typeface="华文中宋" pitchFamily="2" charset="-122"/>
              </a:rPr>
              <a:t>不能正确</a:t>
            </a:r>
            <a:r>
              <a:rPr kumimoji="0" lang="zh-CN" altLang="en-US" sz="2000">
                <a:solidFill>
                  <a:srgbClr val="FF0000"/>
                </a:solidFill>
                <a:latin typeface="Arial" charset="0"/>
                <a:ea typeface="华文中宋" pitchFamily="2" charset="-122"/>
              </a:rPr>
              <a:t>模拟高光</a:t>
            </a:r>
          </a:p>
        </p:txBody>
      </p:sp>
    </p:spTree>
  </p:cSld>
  <p:clrMapOvr>
    <a:masterClrMapping/>
  </p:clrMapOvr>
  <p:transition>
    <p:random/>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5058" name="Picture 87" descr="teapot-pho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68875" y="476250"/>
            <a:ext cx="3635375" cy="2727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05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750" y="476250"/>
            <a:ext cx="3640138" cy="2727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 Box 3"/>
          <p:cNvSpPr txBox="1">
            <a:spLocks noChangeArrowheads="1"/>
          </p:cNvSpPr>
          <p:nvPr/>
        </p:nvSpPr>
        <p:spPr bwMode="auto">
          <a:xfrm>
            <a:off x="468313" y="4022725"/>
            <a:ext cx="8083550" cy="695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a:solidFill>
                  <a:srgbClr val="000000"/>
                </a:solidFill>
                <a:latin typeface="Times New Roman" pitchFamily="18" charset="0"/>
                <a:ea typeface="楷体_GB2312" pitchFamily="49" charset="-122"/>
              </a:defRPr>
            </a:lvl1pPr>
            <a:lvl2pPr marL="742950" indent="-285750">
              <a:defRPr kumimoji="1">
                <a:solidFill>
                  <a:srgbClr val="000000"/>
                </a:solidFill>
                <a:latin typeface="Times New Roman" pitchFamily="18" charset="0"/>
                <a:ea typeface="楷体_GB2312" pitchFamily="49" charset="-122"/>
              </a:defRPr>
            </a:lvl2pPr>
            <a:lvl3pPr marL="1143000" indent="-228600">
              <a:defRPr kumimoji="1">
                <a:solidFill>
                  <a:srgbClr val="000000"/>
                </a:solidFill>
                <a:latin typeface="Times New Roman" pitchFamily="18" charset="0"/>
                <a:ea typeface="楷体_GB2312" pitchFamily="49" charset="-122"/>
              </a:defRPr>
            </a:lvl3pPr>
            <a:lvl4pPr marL="1600200" indent="-228600">
              <a:defRPr kumimoji="1">
                <a:solidFill>
                  <a:srgbClr val="000000"/>
                </a:solidFill>
                <a:latin typeface="Times New Roman" pitchFamily="18" charset="0"/>
                <a:ea typeface="楷体_GB2312" pitchFamily="49" charset="-122"/>
              </a:defRPr>
            </a:lvl4pPr>
            <a:lvl5pPr marL="2057400" indent="-228600">
              <a:defRPr kumimoji="1">
                <a:solidFill>
                  <a:srgbClr val="000000"/>
                </a:solidFill>
                <a:latin typeface="Times New Roman" pitchFamily="18" charset="0"/>
                <a:ea typeface="楷体_GB2312" pitchFamily="49" charset="-122"/>
              </a:defRPr>
            </a:lvl5pPr>
            <a:lvl6pPr marL="2514600" indent="-228600" eaLnBrk="0" fontAlgn="base" hangingPunct="0">
              <a:spcBef>
                <a:spcPct val="0"/>
              </a:spcBef>
              <a:spcAft>
                <a:spcPct val="0"/>
              </a:spcAft>
              <a:defRPr kumimoji="1">
                <a:solidFill>
                  <a:srgbClr val="000000"/>
                </a:solidFill>
                <a:latin typeface="Times New Roman" pitchFamily="18" charset="0"/>
                <a:ea typeface="楷体_GB2312" pitchFamily="49" charset="-122"/>
              </a:defRPr>
            </a:lvl6pPr>
            <a:lvl7pPr marL="2971800" indent="-228600" eaLnBrk="0" fontAlgn="base" hangingPunct="0">
              <a:spcBef>
                <a:spcPct val="0"/>
              </a:spcBef>
              <a:spcAft>
                <a:spcPct val="0"/>
              </a:spcAft>
              <a:defRPr kumimoji="1">
                <a:solidFill>
                  <a:srgbClr val="000000"/>
                </a:solidFill>
                <a:latin typeface="Times New Roman" pitchFamily="18" charset="0"/>
                <a:ea typeface="楷体_GB2312" pitchFamily="49" charset="-122"/>
              </a:defRPr>
            </a:lvl7pPr>
            <a:lvl8pPr marL="3429000" indent="-228600" eaLnBrk="0" fontAlgn="base" hangingPunct="0">
              <a:spcBef>
                <a:spcPct val="0"/>
              </a:spcBef>
              <a:spcAft>
                <a:spcPct val="0"/>
              </a:spcAft>
              <a:defRPr kumimoji="1">
                <a:solidFill>
                  <a:srgbClr val="000000"/>
                </a:solidFill>
                <a:latin typeface="Times New Roman" pitchFamily="18" charset="0"/>
                <a:ea typeface="楷体_GB2312" pitchFamily="49" charset="-122"/>
              </a:defRPr>
            </a:lvl8pPr>
            <a:lvl9pPr marL="3886200" indent="-228600" eaLnBrk="0" fontAlgn="base" hangingPunct="0">
              <a:spcBef>
                <a:spcPct val="0"/>
              </a:spcBef>
              <a:spcAft>
                <a:spcPct val="0"/>
              </a:spcAft>
              <a:defRPr kumimoji="1">
                <a:solidFill>
                  <a:srgbClr val="000000"/>
                </a:solidFill>
                <a:latin typeface="Times New Roman" pitchFamily="18" charset="0"/>
                <a:ea typeface="楷体_GB2312" pitchFamily="49" charset="-122"/>
              </a:defRPr>
            </a:lvl9pPr>
          </a:lstStyle>
          <a:p>
            <a:pPr eaLnBrk="1" hangingPunct="1">
              <a:lnSpc>
                <a:spcPct val="140000"/>
              </a:lnSpc>
              <a:buSzPct val="80000"/>
              <a:buFont typeface="Wingdings" pitchFamily="2" charset="2"/>
              <a:buChar char="p"/>
            </a:pPr>
            <a:r>
              <a:rPr lang="en-US" altLang="zh-CN" sz="2800" b="1">
                <a:solidFill>
                  <a:srgbClr val="0000FF"/>
                </a:solidFill>
                <a:ea typeface="华文中宋" pitchFamily="2" charset="-122"/>
              </a:rPr>
              <a:t>  </a:t>
            </a:r>
            <a:r>
              <a:rPr lang="zh-CN" altLang="en-US" sz="2800" b="1">
                <a:solidFill>
                  <a:srgbClr val="0000FF"/>
                </a:solidFill>
                <a:ea typeface="华文中宋" pitchFamily="2" charset="-122"/>
              </a:rPr>
              <a:t>物体表面某点所显现的颜色和</a:t>
            </a:r>
            <a:r>
              <a:rPr lang="zh-CN" altLang="en-US" sz="2800" b="1">
                <a:solidFill>
                  <a:srgbClr val="FF0000"/>
                </a:solidFill>
                <a:ea typeface="华文中宋" pitchFamily="2" charset="-122"/>
              </a:rPr>
              <a:t>哪些因素有关</a:t>
            </a:r>
            <a:r>
              <a:rPr lang="zh-CN" altLang="en-US" sz="2800" b="1">
                <a:solidFill>
                  <a:srgbClr val="0000FF"/>
                </a:solidFill>
                <a:ea typeface="华文中宋" pitchFamily="2" charset="-122"/>
              </a:rPr>
              <a:t>？</a:t>
            </a:r>
          </a:p>
        </p:txBody>
      </p:sp>
      <p:sp>
        <p:nvSpPr>
          <p:cNvPr id="9" name="Text Box 3"/>
          <p:cNvSpPr txBox="1">
            <a:spLocks noChangeArrowheads="1"/>
          </p:cNvSpPr>
          <p:nvPr/>
        </p:nvSpPr>
        <p:spPr bwMode="auto">
          <a:xfrm>
            <a:off x="484188" y="3375025"/>
            <a:ext cx="8083550" cy="630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a:solidFill>
                  <a:srgbClr val="000000"/>
                </a:solidFill>
                <a:latin typeface="Times New Roman" pitchFamily="18" charset="0"/>
                <a:ea typeface="楷体_GB2312" pitchFamily="49" charset="-122"/>
              </a:defRPr>
            </a:lvl1pPr>
            <a:lvl2pPr marL="742950" indent="-285750">
              <a:defRPr kumimoji="1">
                <a:solidFill>
                  <a:srgbClr val="000000"/>
                </a:solidFill>
                <a:latin typeface="Times New Roman" pitchFamily="18" charset="0"/>
                <a:ea typeface="楷体_GB2312" pitchFamily="49" charset="-122"/>
              </a:defRPr>
            </a:lvl2pPr>
            <a:lvl3pPr marL="1143000" indent="-228600">
              <a:defRPr kumimoji="1">
                <a:solidFill>
                  <a:srgbClr val="000000"/>
                </a:solidFill>
                <a:latin typeface="Times New Roman" pitchFamily="18" charset="0"/>
                <a:ea typeface="楷体_GB2312" pitchFamily="49" charset="-122"/>
              </a:defRPr>
            </a:lvl3pPr>
            <a:lvl4pPr marL="1600200" indent="-228600">
              <a:defRPr kumimoji="1">
                <a:solidFill>
                  <a:srgbClr val="000000"/>
                </a:solidFill>
                <a:latin typeface="Times New Roman" pitchFamily="18" charset="0"/>
                <a:ea typeface="楷体_GB2312" pitchFamily="49" charset="-122"/>
              </a:defRPr>
            </a:lvl4pPr>
            <a:lvl5pPr marL="2057400" indent="-228600">
              <a:defRPr kumimoji="1">
                <a:solidFill>
                  <a:srgbClr val="000000"/>
                </a:solidFill>
                <a:latin typeface="Times New Roman" pitchFamily="18" charset="0"/>
                <a:ea typeface="楷体_GB2312" pitchFamily="49" charset="-122"/>
              </a:defRPr>
            </a:lvl5pPr>
            <a:lvl6pPr marL="2514600" indent="-228600" eaLnBrk="0" fontAlgn="base" hangingPunct="0">
              <a:spcBef>
                <a:spcPct val="0"/>
              </a:spcBef>
              <a:spcAft>
                <a:spcPct val="0"/>
              </a:spcAft>
              <a:defRPr kumimoji="1">
                <a:solidFill>
                  <a:srgbClr val="000000"/>
                </a:solidFill>
                <a:latin typeface="Times New Roman" pitchFamily="18" charset="0"/>
                <a:ea typeface="楷体_GB2312" pitchFamily="49" charset="-122"/>
              </a:defRPr>
            </a:lvl6pPr>
            <a:lvl7pPr marL="2971800" indent="-228600" eaLnBrk="0" fontAlgn="base" hangingPunct="0">
              <a:spcBef>
                <a:spcPct val="0"/>
              </a:spcBef>
              <a:spcAft>
                <a:spcPct val="0"/>
              </a:spcAft>
              <a:defRPr kumimoji="1">
                <a:solidFill>
                  <a:srgbClr val="000000"/>
                </a:solidFill>
                <a:latin typeface="Times New Roman" pitchFamily="18" charset="0"/>
                <a:ea typeface="楷体_GB2312" pitchFamily="49" charset="-122"/>
              </a:defRPr>
            </a:lvl7pPr>
            <a:lvl8pPr marL="3429000" indent="-228600" eaLnBrk="0" fontAlgn="base" hangingPunct="0">
              <a:spcBef>
                <a:spcPct val="0"/>
              </a:spcBef>
              <a:spcAft>
                <a:spcPct val="0"/>
              </a:spcAft>
              <a:defRPr kumimoji="1">
                <a:solidFill>
                  <a:srgbClr val="000000"/>
                </a:solidFill>
                <a:latin typeface="Times New Roman" pitchFamily="18" charset="0"/>
                <a:ea typeface="楷体_GB2312" pitchFamily="49" charset="-122"/>
              </a:defRPr>
            </a:lvl8pPr>
            <a:lvl9pPr marL="3886200" indent="-228600" eaLnBrk="0" fontAlgn="base" hangingPunct="0">
              <a:spcBef>
                <a:spcPct val="0"/>
              </a:spcBef>
              <a:spcAft>
                <a:spcPct val="0"/>
              </a:spcAft>
              <a:defRPr kumimoji="1">
                <a:solidFill>
                  <a:srgbClr val="000000"/>
                </a:solidFill>
                <a:latin typeface="Times New Roman" pitchFamily="18" charset="0"/>
                <a:ea typeface="楷体_GB2312" pitchFamily="49" charset="-122"/>
              </a:defRPr>
            </a:lvl9pPr>
          </a:lstStyle>
          <a:p>
            <a:pPr eaLnBrk="1" hangingPunct="1">
              <a:lnSpc>
                <a:spcPct val="140000"/>
              </a:lnSpc>
              <a:buSzPct val="80000"/>
              <a:buFont typeface="Wingdings" pitchFamily="2" charset="2"/>
              <a:buChar char="p"/>
            </a:pPr>
            <a:r>
              <a:rPr lang="en-US" altLang="zh-CN" sz="2800" b="1">
                <a:solidFill>
                  <a:srgbClr val="0000FF"/>
                </a:solidFill>
                <a:ea typeface="华文中宋" pitchFamily="2" charset="-122"/>
              </a:rPr>
              <a:t>  </a:t>
            </a:r>
            <a:r>
              <a:rPr lang="zh-CN" altLang="en-US" sz="2800" b="1">
                <a:solidFill>
                  <a:srgbClr val="0000FF"/>
                </a:solidFill>
                <a:ea typeface="华文中宋" pitchFamily="2" charset="-122"/>
              </a:rPr>
              <a:t>物体表面某点所显现的颜色</a:t>
            </a:r>
            <a:r>
              <a:rPr lang="zh-CN" altLang="en-US" sz="2800" b="1">
                <a:solidFill>
                  <a:srgbClr val="FF0000"/>
                </a:solidFill>
                <a:ea typeface="华文中宋" pitchFamily="2" charset="-122"/>
              </a:rPr>
              <a:t>是否固定不变</a:t>
            </a:r>
            <a:r>
              <a:rPr lang="zh-CN" altLang="en-US" sz="2800" b="1">
                <a:solidFill>
                  <a:srgbClr val="0000FF"/>
                </a:solidFill>
                <a:ea typeface="华文中宋" pitchFamily="2" charset="-122"/>
              </a:rPr>
              <a:t>？</a:t>
            </a:r>
          </a:p>
        </p:txBody>
      </p:sp>
      <p:sp>
        <p:nvSpPr>
          <p:cNvPr id="10" name="Text Box 3"/>
          <p:cNvSpPr txBox="1">
            <a:spLocks noChangeArrowheads="1"/>
          </p:cNvSpPr>
          <p:nvPr/>
        </p:nvSpPr>
        <p:spPr bwMode="auto">
          <a:xfrm>
            <a:off x="952500" y="4692650"/>
            <a:ext cx="7148513" cy="168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a:solidFill>
                  <a:srgbClr val="000000"/>
                </a:solidFill>
                <a:latin typeface="Times New Roman" pitchFamily="18" charset="0"/>
                <a:ea typeface="楷体_GB2312" pitchFamily="49" charset="-122"/>
              </a:defRPr>
            </a:lvl1pPr>
            <a:lvl2pPr marL="742950" indent="-285750">
              <a:defRPr kumimoji="1">
                <a:solidFill>
                  <a:srgbClr val="000000"/>
                </a:solidFill>
                <a:latin typeface="Times New Roman" pitchFamily="18" charset="0"/>
                <a:ea typeface="楷体_GB2312" pitchFamily="49" charset="-122"/>
              </a:defRPr>
            </a:lvl2pPr>
            <a:lvl3pPr marL="1143000" indent="-228600">
              <a:defRPr kumimoji="1">
                <a:solidFill>
                  <a:srgbClr val="000000"/>
                </a:solidFill>
                <a:latin typeface="Times New Roman" pitchFamily="18" charset="0"/>
                <a:ea typeface="楷体_GB2312" pitchFamily="49" charset="-122"/>
              </a:defRPr>
            </a:lvl3pPr>
            <a:lvl4pPr marL="1600200" indent="-228600">
              <a:defRPr kumimoji="1">
                <a:solidFill>
                  <a:srgbClr val="000000"/>
                </a:solidFill>
                <a:latin typeface="Times New Roman" pitchFamily="18" charset="0"/>
                <a:ea typeface="楷体_GB2312" pitchFamily="49" charset="-122"/>
              </a:defRPr>
            </a:lvl4pPr>
            <a:lvl5pPr marL="2057400" indent="-228600">
              <a:defRPr kumimoji="1">
                <a:solidFill>
                  <a:srgbClr val="000000"/>
                </a:solidFill>
                <a:latin typeface="Times New Roman" pitchFamily="18" charset="0"/>
                <a:ea typeface="楷体_GB2312" pitchFamily="49" charset="-122"/>
              </a:defRPr>
            </a:lvl5pPr>
            <a:lvl6pPr marL="2514600" indent="-228600" eaLnBrk="0" fontAlgn="base" hangingPunct="0">
              <a:spcBef>
                <a:spcPct val="0"/>
              </a:spcBef>
              <a:spcAft>
                <a:spcPct val="0"/>
              </a:spcAft>
              <a:defRPr kumimoji="1">
                <a:solidFill>
                  <a:srgbClr val="000000"/>
                </a:solidFill>
                <a:latin typeface="Times New Roman" pitchFamily="18" charset="0"/>
                <a:ea typeface="楷体_GB2312" pitchFamily="49" charset="-122"/>
              </a:defRPr>
            </a:lvl6pPr>
            <a:lvl7pPr marL="2971800" indent="-228600" eaLnBrk="0" fontAlgn="base" hangingPunct="0">
              <a:spcBef>
                <a:spcPct val="0"/>
              </a:spcBef>
              <a:spcAft>
                <a:spcPct val="0"/>
              </a:spcAft>
              <a:defRPr kumimoji="1">
                <a:solidFill>
                  <a:srgbClr val="000000"/>
                </a:solidFill>
                <a:latin typeface="Times New Roman" pitchFamily="18" charset="0"/>
                <a:ea typeface="楷体_GB2312" pitchFamily="49" charset="-122"/>
              </a:defRPr>
            </a:lvl7pPr>
            <a:lvl8pPr marL="3429000" indent="-228600" eaLnBrk="0" fontAlgn="base" hangingPunct="0">
              <a:spcBef>
                <a:spcPct val="0"/>
              </a:spcBef>
              <a:spcAft>
                <a:spcPct val="0"/>
              </a:spcAft>
              <a:defRPr kumimoji="1">
                <a:solidFill>
                  <a:srgbClr val="000000"/>
                </a:solidFill>
                <a:latin typeface="Times New Roman" pitchFamily="18" charset="0"/>
                <a:ea typeface="楷体_GB2312" pitchFamily="49" charset="-122"/>
              </a:defRPr>
            </a:lvl8pPr>
            <a:lvl9pPr marL="3886200" indent="-228600" eaLnBrk="0" fontAlgn="base" hangingPunct="0">
              <a:spcBef>
                <a:spcPct val="0"/>
              </a:spcBef>
              <a:spcAft>
                <a:spcPct val="0"/>
              </a:spcAft>
              <a:defRPr kumimoji="1">
                <a:solidFill>
                  <a:srgbClr val="000000"/>
                </a:solidFill>
                <a:latin typeface="Times New Roman" pitchFamily="18" charset="0"/>
                <a:ea typeface="楷体_GB2312" pitchFamily="49" charset="-122"/>
              </a:defRPr>
            </a:lvl9pPr>
          </a:lstStyle>
          <a:p>
            <a:pPr eaLnBrk="1" hangingPunct="1">
              <a:lnSpc>
                <a:spcPct val="150000"/>
              </a:lnSpc>
              <a:buSzPct val="80000"/>
              <a:buFont typeface="Wingdings" pitchFamily="2" charset="2"/>
              <a:buChar char="p"/>
            </a:pPr>
            <a:r>
              <a:rPr lang="zh-CN" altLang="en-US" sz="2400">
                <a:solidFill>
                  <a:schemeClr val="tx1"/>
                </a:solidFill>
                <a:ea typeface="华文中宋" pitchFamily="2" charset="-122"/>
              </a:rPr>
              <a:t>  形状：位置、法向量；</a:t>
            </a:r>
            <a:endParaRPr lang="en-US" altLang="zh-CN" sz="2400">
              <a:solidFill>
                <a:schemeClr val="tx1"/>
              </a:solidFill>
              <a:ea typeface="华文中宋" pitchFamily="2" charset="-122"/>
            </a:endParaRPr>
          </a:p>
          <a:p>
            <a:pPr eaLnBrk="1" hangingPunct="1">
              <a:lnSpc>
                <a:spcPct val="150000"/>
              </a:lnSpc>
              <a:buSzPct val="80000"/>
              <a:buFont typeface="Wingdings" pitchFamily="2" charset="2"/>
              <a:buChar char="p"/>
            </a:pPr>
            <a:r>
              <a:rPr lang="zh-CN" altLang="en-US" sz="2400">
                <a:solidFill>
                  <a:schemeClr val="tx1"/>
                </a:solidFill>
                <a:ea typeface="华文中宋" pitchFamily="2" charset="-122"/>
              </a:rPr>
              <a:t>  材料：对光的反射、折射特性</a:t>
            </a:r>
            <a:endParaRPr lang="en-US" altLang="zh-CN" sz="2400">
              <a:solidFill>
                <a:schemeClr val="tx1"/>
              </a:solidFill>
              <a:ea typeface="华文中宋" pitchFamily="2" charset="-122"/>
            </a:endParaRPr>
          </a:p>
          <a:p>
            <a:pPr eaLnBrk="1" hangingPunct="1">
              <a:lnSpc>
                <a:spcPct val="150000"/>
              </a:lnSpc>
              <a:buSzPct val="80000"/>
              <a:buFont typeface="Wingdings" pitchFamily="2" charset="2"/>
              <a:buChar char="p"/>
            </a:pPr>
            <a:r>
              <a:rPr lang="en-US" altLang="zh-CN" sz="2400">
                <a:solidFill>
                  <a:schemeClr val="tx1"/>
                </a:solidFill>
                <a:ea typeface="华文中宋" pitchFamily="2" charset="-122"/>
              </a:rPr>
              <a:t>  </a:t>
            </a:r>
            <a:r>
              <a:rPr lang="zh-CN" altLang="en-US" sz="2400">
                <a:solidFill>
                  <a:schemeClr val="tx1"/>
                </a:solidFill>
                <a:ea typeface="华文中宋" pitchFamily="2" charset="-122"/>
              </a:rPr>
              <a:t>光源：光照环境（强度、位置）</a:t>
            </a:r>
          </a:p>
        </p:txBody>
      </p:sp>
      <p:grpSp>
        <p:nvGrpSpPr>
          <p:cNvPr id="11" name="组合 10"/>
          <p:cNvGrpSpPr>
            <a:grpSpLocks/>
          </p:cNvGrpSpPr>
          <p:nvPr/>
        </p:nvGrpSpPr>
        <p:grpSpPr bwMode="auto">
          <a:xfrm>
            <a:off x="950913" y="2492375"/>
            <a:ext cx="7724775" cy="3973513"/>
            <a:chOff x="827584" y="1867851"/>
            <a:chExt cx="7723510" cy="3973674"/>
          </a:xfrm>
        </p:grpSpPr>
        <p:sp>
          <p:nvSpPr>
            <p:cNvPr id="45064" name="矩形 1"/>
            <p:cNvSpPr>
              <a:spLocks noChangeArrowheads="1"/>
            </p:cNvSpPr>
            <p:nvPr/>
          </p:nvSpPr>
          <p:spPr bwMode="auto">
            <a:xfrm>
              <a:off x="827584" y="4221088"/>
              <a:ext cx="5256584" cy="1620437"/>
            </a:xfrm>
            <a:prstGeom prst="rect">
              <a:avLst/>
            </a:prstGeom>
            <a:noFill/>
            <a:ln w="28575" algn="ctr">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spcBef>
                  <a:spcPct val="20000"/>
                </a:spcBef>
                <a:buClr>
                  <a:schemeClr val="bg1"/>
                </a:buClr>
                <a:buSzPct val="100000"/>
                <a:buFont typeface="Arial" charset="0"/>
                <a:buChar char="•"/>
              </a:pPr>
              <a:endParaRPr lang="zh-CN" altLang="en-US"/>
            </a:p>
          </p:txBody>
        </p:sp>
        <p:sp>
          <p:nvSpPr>
            <p:cNvPr id="45065" name="对话气泡: 矩形 2"/>
            <p:cNvSpPr>
              <a:spLocks noChangeArrowheads="1"/>
            </p:cNvSpPr>
            <p:nvPr/>
          </p:nvSpPr>
          <p:spPr bwMode="auto">
            <a:xfrm>
              <a:off x="5579781" y="1867851"/>
              <a:ext cx="2971313" cy="1273449"/>
            </a:xfrm>
            <a:prstGeom prst="wedgeRectCallout">
              <a:avLst>
                <a:gd name="adj1" fmla="val -66491"/>
                <a:gd name="adj2" fmla="val 132560"/>
              </a:avLst>
            </a:prstGeom>
            <a:solidFill>
              <a:srgbClr val="FFFFFF"/>
            </a:solidFill>
            <a:ln w="28575">
              <a:solidFill>
                <a:schemeClr val="tx1"/>
              </a:solidFill>
              <a:miter lim="800000"/>
              <a:headEnd/>
              <a:tailEnd/>
            </a:ln>
          </p:spPr>
          <p:txBody>
            <a:bodyPr/>
            <a:lstStyle/>
            <a:p>
              <a:pPr eaLnBrk="1" hangingPunct="1">
                <a:lnSpc>
                  <a:spcPct val="150000"/>
                </a:lnSpc>
                <a:spcBef>
                  <a:spcPct val="20000"/>
                </a:spcBef>
                <a:buClr>
                  <a:schemeClr val="bg1"/>
                </a:buClr>
                <a:buSzPct val="100000"/>
                <a:buFont typeface="Arial" charset="0"/>
                <a:buNone/>
              </a:pPr>
              <a:r>
                <a:rPr lang="zh-CN" altLang="en-US"/>
                <a:t>根据这些条件，计算空间某点颜色的方法，就是</a:t>
              </a:r>
              <a:r>
                <a:rPr lang="zh-CN" altLang="en-US">
                  <a:solidFill>
                    <a:srgbClr val="FF0000"/>
                  </a:solidFill>
                </a:rPr>
                <a:t>光照模型</a:t>
              </a:r>
              <a:r>
                <a:rPr lang="zh-CN" altLang="en-US"/>
                <a:t>。</a:t>
              </a:r>
            </a:p>
          </p:txBody>
        </p:sp>
      </p:gr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Lst>
  </p:timing>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1922" name="Rectangle 2"/>
          <p:cNvSpPr>
            <a:spLocks noGrp="1" noChangeArrowheads="1"/>
          </p:cNvSpPr>
          <p:nvPr>
            <p:ph type="title"/>
          </p:nvPr>
        </p:nvSpPr>
        <p:spPr>
          <a:xfrm>
            <a:off x="457200" y="774700"/>
            <a:ext cx="8229600" cy="708025"/>
          </a:xfrm>
        </p:spPr>
        <p:txBody>
          <a:bodyPr/>
          <a:lstStyle/>
          <a:p>
            <a:pPr eaLnBrk="1" hangingPunct="1"/>
            <a:r>
              <a:rPr lang="en-US" altLang="zh-CN" sz="4000" smtClean="0">
                <a:solidFill>
                  <a:schemeClr val="tx1"/>
                </a:solidFill>
                <a:ea typeface="华文中宋" pitchFamily="2" charset="-122"/>
              </a:rPr>
              <a:t>Phong</a:t>
            </a:r>
            <a:r>
              <a:rPr lang="zh-CN" altLang="en-US" sz="4000" smtClean="0">
                <a:solidFill>
                  <a:schemeClr val="tx1"/>
                </a:solidFill>
                <a:ea typeface="华文中宋" pitchFamily="2" charset="-122"/>
              </a:rPr>
              <a:t>明暗处理</a:t>
            </a:r>
          </a:p>
        </p:txBody>
      </p:sp>
      <p:graphicFrame>
        <p:nvGraphicFramePr>
          <p:cNvPr id="81923" name="Object 3"/>
          <p:cNvGraphicFramePr>
            <a:graphicFrameLocks noChangeAspect="1"/>
          </p:cNvGraphicFramePr>
          <p:nvPr>
            <p:ph sz="half" idx="2"/>
          </p:nvPr>
        </p:nvGraphicFramePr>
        <p:xfrm>
          <a:off x="539750" y="1847850"/>
          <a:ext cx="3773488" cy="1660525"/>
        </p:xfrm>
        <a:graphic>
          <a:graphicData uri="http://schemas.openxmlformats.org/presentationml/2006/ole">
            <mc:AlternateContent xmlns:mc="http://schemas.openxmlformats.org/markup-compatibility/2006">
              <mc:Choice xmlns:v="urn:schemas-microsoft-com:vml" Requires="v">
                <p:oleObj spid="_x0000_s81936" name="SmartDraw" r:id="rId3" imgW="3319272" imgH="1517904" progId="SmartDraw.2">
                  <p:embed/>
                </p:oleObj>
              </mc:Choice>
              <mc:Fallback>
                <p:oleObj name="SmartDraw" r:id="rId3" imgW="3319272" imgH="1517904" progId="SmartDraw.2">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9750" y="1847850"/>
                        <a:ext cx="3773488" cy="1660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1924" name="Rectangle 4"/>
          <p:cNvSpPr>
            <a:spLocks noChangeArrowheads="1"/>
          </p:cNvSpPr>
          <p:nvPr/>
        </p:nvSpPr>
        <p:spPr bwMode="auto">
          <a:xfrm>
            <a:off x="4356100" y="1916113"/>
            <a:ext cx="4357688" cy="1708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lvl="1" eaLnBrk="1" hangingPunct="1">
              <a:lnSpc>
                <a:spcPct val="120000"/>
              </a:lnSpc>
              <a:spcBef>
                <a:spcPct val="45000"/>
              </a:spcBef>
              <a:buSzPct val="80000"/>
              <a:buFont typeface="Wingdings" pitchFamily="2" charset="2"/>
              <a:buChar char="p"/>
            </a:pPr>
            <a:r>
              <a:rPr kumimoji="0" lang="en-US" altLang="zh-CN" sz="2000">
                <a:solidFill>
                  <a:schemeClr val="tx1"/>
                </a:solidFill>
                <a:latin typeface="Arial" charset="0"/>
                <a:ea typeface="华文中宋" pitchFamily="2" charset="-122"/>
              </a:rPr>
              <a:t>  </a:t>
            </a:r>
            <a:r>
              <a:rPr kumimoji="0" lang="zh-CN" altLang="en-US" sz="2000">
                <a:solidFill>
                  <a:schemeClr val="tx1"/>
                </a:solidFill>
                <a:latin typeface="Arial" charset="0"/>
                <a:ea typeface="华文中宋" pitchFamily="2" charset="-122"/>
              </a:rPr>
              <a:t>利用双线性插值得到多边形内部各点处的法向量</a:t>
            </a:r>
            <a:r>
              <a:rPr kumimoji="0" lang="en-US" altLang="zh-CN" sz="2000">
                <a:solidFill>
                  <a:schemeClr val="tx1"/>
                </a:solidFill>
                <a:latin typeface="Arial" charset="0"/>
                <a:ea typeface="华文中宋" pitchFamily="2" charset="-122"/>
              </a:rPr>
              <a:t>(N</a:t>
            </a:r>
            <a:r>
              <a:rPr kumimoji="0" lang="en-US" altLang="zh-CN" sz="2000" baseline="-25000">
                <a:solidFill>
                  <a:schemeClr val="tx1"/>
                </a:solidFill>
                <a:latin typeface="Arial" charset="0"/>
                <a:ea typeface="华文中宋" pitchFamily="2" charset="-122"/>
              </a:rPr>
              <a:t>E</a:t>
            </a:r>
            <a:r>
              <a:rPr kumimoji="0" lang="en-US" altLang="zh-CN" sz="2000">
                <a:solidFill>
                  <a:schemeClr val="tx1"/>
                </a:solidFill>
                <a:latin typeface="Arial" charset="0"/>
                <a:ea typeface="华文中宋" pitchFamily="2" charset="-122"/>
              </a:rPr>
              <a:t>)</a:t>
            </a:r>
          </a:p>
          <a:p>
            <a:pPr lvl="1" eaLnBrk="1" hangingPunct="1">
              <a:lnSpc>
                <a:spcPct val="120000"/>
              </a:lnSpc>
              <a:spcBef>
                <a:spcPct val="45000"/>
              </a:spcBef>
              <a:buSzPct val="80000"/>
              <a:buFont typeface="Wingdings" pitchFamily="2" charset="2"/>
              <a:buChar char="p"/>
            </a:pPr>
            <a:r>
              <a:rPr kumimoji="0" lang="en-US" altLang="zh-CN" sz="2000">
                <a:solidFill>
                  <a:schemeClr val="tx1"/>
                </a:solidFill>
                <a:latin typeface="Arial" charset="0"/>
                <a:ea typeface="华文中宋" pitchFamily="2" charset="-122"/>
              </a:rPr>
              <a:t>  </a:t>
            </a:r>
            <a:r>
              <a:rPr kumimoji="0" lang="zh-CN" altLang="en-US" sz="2000">
                <a:solidFill>
                  <a:schemeClr val="tx1"/>
                </a:solidFill>
                <a:latin typeface="Arial" charset="0"/>
                <a:ea typeface="华文中宋" pitchFamily="2" charset="-122"/>
              </a:rPr>
              <a:t>利用局部光照模型计算每一点的光强</a:t>
            </a:r>
            <a:r>
              <a:rPr kumimoji="0" lang="en-US" altLang="zh-CN">
                <a:solidFill>
                  <a:schemeClr val="tx1"/>
                </a:solidFill>
                <a:latin typeface="Arial" charset="0"/>
                <a:ea typeface="宋体" charset="-122"/>
              </a:rPr>
              <a:t>(I</a:t>
            </a:r>
            <a:r>
              <a:rPr kumimoji="0" lang="en-US" altLang="zh-CN" baseline="-25000">
                <a:solidFill>
                  <a:schemeClr val="tx1"/>
                </a:solidFill>
                <a:latin typeface="Arial" charset="0"/>
                <a:ea typeface="宋体" charset="-122"/>
              </a:rPr>
              <a:t>E</a:t>
            </a:r>
            <a:r>
              <a:rPr kumimoji="0" lang="en-US" altLang="zh-CN">
                <a:solidFill>
                  <a:schemeClr val="tx1"/>
                </a:solidFill>
                <a:latin typeface="Arial" charset="0"/>
                <a:ea typeface="宋体" charset="-122"/>
              </a:rPr>
              <a:t>)</a:t>
            </a:r>
            <a:endParaRPr kumimoji="0" lang="en-US" altLang="zh-CN" baseline="-25000">
              <a:solidFill>
                <a:schemeClr val="tx1"/>
              </a:solidFill>
              <a:latin typeface="Arial" charset="0"/>
              <a:ea typeface="宋体" charset="-122"/>
            </a:endParaRPr>
          </a:p>
        </p:txBody>
      </p:sp>
      <p:grpSp>
        <p:nvGrpSpPr>
          <p:cNvPr id="81925" name="Group 5"/>
          <p:cNvGrpSpPr>
            <a:grpSpLocks/>
          </p:cNvGrpSpPr>
          <p:nvPr/>
        </p:nvGrpSpPr>
        <p:grpSpPr bwMode="auto">
          <a:xfrm>
            <a:off x="2303463" y="1665288"/>
            <a:ext cx="558800" cy="935037"/>
            <a:chOff x="1451" y="845"/>
            <a:chExt cx="352" cy="589"/>
          </a:xfrm>
        </p:grpSpPr>
        <p:sp>
          <p:nvSpPr>
            <p:cNvPr id="81932" name="Line 6"/>
            <p:cNvSpPr>
              <a:spLocks noChangeShapeType="1"/>
            </p:cNvSpPr>
            <p:nvPr/>
          </p:nvSpPr>
          <p:spPr bwMode="auto">
            <a:xfrm flipV="1">
              <a:off x="1451" y="890"/>
              <a:ext cx="0" cy="544"/>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1933" name="Text Box 7"/>
            <p:cNvSpPr txBox="1">
              <a:spLocks noChangeArrowheads="1"/>
            </p:cNvSpPr>
            <p:nvPr/>
          </p:nvSpPr>
          <p:spPr bwMode="auto">
            <a:xfrm>
              <a:off x="1519" y="845"/>
              <a:ext cx="28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a:solidFill>
                    <a:srgbClr val="000000"/>
                  </a:solidFill>
                  <a:latin typeface="Times New Roman" pitchFamily="18" charset="0"/>
                  <a:ea typeface="楷体_GB2312" pitchFamily="49" charset="-122"/>
                </a:defRPr>
              </a:lvl1pPr>
              <a:lvl2pPr marL="742950" indent="-285750">
                <a:defRPr kumimoji="1">
                  <a:solidFill>
                    <a:srgbClr val="000000"/>
                  </a:solidFill>
                  <a:latin typeface="Times New Roman" pitchFamily="18" charset="0"/>
                  <a:ea typeface="楷体_GB2312" pitchFamily="49" charset="-122"/>
                </a:defRPr>
              </a:lvl2pPr>
              <a:lvl3pPr marL="1143000" indent="-228600">
                <a:defRPr kumimoji="1">
                  <a:solidFill>
                    <a:srgbClr val="000000"/>
                  </a:solidFill>
                  <a:latin typeface="Times New Roman" pitchFamily="18" charset="0"/>
                  <a:ea typeface="楷体_GB2312" pitchFamily="49" charset="-122"/>
                </a:defRPr>
              </a:lvl3pPr>
              <a:lvl4pPr marL="1600200" indent="-228600">
                <a:defRPr kumimoji="1">
                  <a:solidFill>
                    <a:srgbClr val="000000"/>
                  </a:solidFill>
                  <a:latin typeface="Times New Roman" pitchFamily="18" charset="0"/>
                  <a:ea typeface="楷体_GB2312" pitchFamily="49" charset="-122"/>
                </a:defRPr>
              </a:lvl4pPr>
              <a:lvl5pPr marL="2057400" indent="-228600">
                <a:defRPr kumimoji="1">
                  <a:solidFill>
                    <a:srgbClr val="000000"/>
                  </a:solidFill>
                  <a:latin typeface="Times New Roman" pitchFamily="18" charset="0"/>
                  <a:ea typeface="楷体_GB2312" pitchFamily="49" charset="-122"/>
                </a:defRPr>
              </a:lvl5pPr>
              <a:lvl6pPr marL="2514600" indent="-228600" eaLnBrk="0" fontAlgn="base" hangingPunct="0">
                <a:spcBef>
                  <a:spcPct val="0"/>
                </a:spcBef>
                <a:spcAft>
                  <a:spcPct val="0"/>
                </a:spcAft>
                <a:defRPr kumimoji="1">
                  <a:solidFill>
                    <a:srgbClr val="000000"/>
                  </a:solidFill>
                  <a:latin typeface="Times New Roman" pitchFamily="18" charset="0"/>
                  <a:ea typeface="楷体_GB2312" pitchFamily="49" charset="-122"/>
                </a:defRPr>
              </a:lvl6pPr>
              <a:lvl7pPr marL="2971800" indent="-228600" eaLnBrk="0" fontAlgn="base" hangingPunct="0">
                <a:spcBef>
                  <a:spcPct val="0"/>
                </a:spcBef>
                <a:spcAft>
                  <a:spcPct val="0"/>
                </a:spcAft>
                <a:defRPr kumimoji="1">
                  <a:solidFill>
                    <a:srgbClr val="000000"/>
                  </a:solidFill>
                  <a:latin typeface="Times New Roman" pitchFamily="18" charset="0"/>
                  <a:ea typeface="楷体_GB2312" pitchFamily="49" charset="-122"/>
                </a:defRPr>
              </a:lvl7pPr>
              <a:lvl8pPr marL="3429000" indent="-228600" eaLnBrk="0" fontAlgn="base" hangingPunct="0">
                <a:spcBef>
                  <a:spcPct val="0"/>
                </a:spcBef>
                <a:spcAft>
                  <a:spcPct val="0"/>
                </a:spcAft>
                <a:defRPr kumimoji="1">
                  <a:solidFill>
                    <a:srgbClr val="000000"/>
                  </a:solidFill>
                  <a:latin typeface="Times New Roman" pitchFamily="18" charset="0"/>
                  <a:ea typeface="楷体_GB2312" pitchFamily="49" charset="-122"/>
                </a:defRPr>
              </a:lvl8pPr>
              <a:lvl9pPr marL="3886200" indent="-228600" eaLnBrk="0" fontAlgn="base" hangingPunct="0">
                <a:spcBef>
                  <a:spcPct val="0"/>
                </a:spcBef>
                <a:spcAft>
                  <a:spcPct val="0"/>
                </a:spcAft>
                <a:defRPr kumimoji="1">
                  <a:solidFill>
                    <a:srgbClr val="000000"/>
                  </a:solidFill>
                  <a:latin typeface="Times New Roman" pitchFamily="18" charset="0"/>
                  <a:ea typeface="楷体_GB2312" pitchFamily="49" charset="-122"/>
                </a:defRPr>
              </a:lvl9pPr>
            </a:lstStyle>
            <a:p>
              <a:pPr eaLnBrk="1" hangingPunct="1"/>
              <a:r>
                <a:rPr kumimoji="0" lang="en-US" altLang="zh-CN">
                  <a:solidFill>
                    <a:srgbClr val="FF0000"/>
                  </a:solidFill>
                  <a:latin typeface="Arial" charset="0"/>
                  <a:ea typeface="宋体" charset="-122"/>
                </a:rPr>
                <a:t>N</a:t>
              </a:r>
              <a:r>
                <a:rPr kumimoji="0" lang="en-US" altLang="zh-CN" baseline="-25000">
                  <a:solidFill>
                    <a:srgbClr val="FF0000"/>
                  </a:solidFill>
                  <a:latin typeface="Arial" charset="0"/>
                  <a:ea typeface="宋体" charset="-122"/>
                </a:rPr>
                <a:t>E</a:t>
              </a:r>
            </a:p>
          </p:txBody>
        </p:sp>
      </p:grpSp>
      <p:pic>
        <p:nvPicPr>
          <p:cNvPr id="81926" name="Picture 108" descr="teapot-phongshadi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32363" y="3824288"/>
            <a:ext cx="3563937" cy="2673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27" name="Text Box 9"/>
          <p:cNvSpPr txBox="1">
            <a:spLocks noChangeArrowheads="1"/>
          </p:cNvSpPr>
          <p:nvPr/>
        </p:nvSpPr>
        <p:spPr bwMode="auto">
          <a:xfrm>
            <a:off x="647700" y="3608388"/>
            <a:ext cx="1098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a:solidFill>
                  <a:srgbClr val="000000"/>
                </a:solidFill>
                <a:latin typeface="Times New Roman" pitchFamily="18" charset="0"/>
                <a:ea typeface="楷体_GB2312" pitchFamily="49" charset="-122"/>
              </a:defRPr>
            </a:lvl1pPr>
            <a:lvl2pPr marL="742950" indent="-285750">
              <a:defRPr kumimoji="1">
                <a:solidFill>
                  <a:srgbClr val="000000"/>
                </a:solidFill>
                <a:latin typeface="Times New Roman" pitchFamily="18" charset="0"/>
                <a:ea typeface="楷体_GB2312" pitchFamily="49" charset="-122"/>
              </a:defRPr>
            </a:lvl2pPr>
            <a:lvl3pPr marL="1143000" indent="-228600">
              <a:defRPr kumimoji="1">
                <a:solidFill>
                  <a:srgbClr val="000000"/>
                </a:solidFill>
                <a:latin typeface="Times New Roman" pitchFamily="18" charset="0"/>
                <a:ea typeface="楷体_GB2312" pitchFamily="49" charset="-122"/>
              </a:defRPr>
            </a:lvl3pPr>
            <a:lvl4pPr marL="1600200" indent="-228600">
              <a:defRPr kumimoji="1">
                <a:solidFill>
                  <a:srgbClr val="000000"/>
                </a:solidFill>
                <a:latin typeface="Times New Roman" pitchFamily="18" charset="0"/>
                <a:ea typeface="楷体_GB2312" pitchFamily="49" charset="-122"/>
              </a:defRPr>
            </a:lvl4pPr>
            <a:lvl5pPr marL="2057400" indent="-228600">
              <a:defRPr kumimoji="1">
                <a:solidFill>
                  <a:srgbClr val="000000"/>
                </a:solidFill>
                <a:latin typeface="Times New Roman" pitchFamily="18" charset="0"/>
                <a:ea typeface="楷体_GB2312" pitchFamily="49" charset="-122"/>
              </a:defRPr>
            </a:lvl5pPr>
            <a:lvl6pPr marL="2514600" indent="-228600" eaLnBrk="0" fontAlgn="base" hangingPunct="0">
              <a:spcBef>
                <a:spcPct val="0"/>
              </a:spcBef>
              <a:spcAft>
                <a:spcPct val="0"/>
              </a:spcAft>
              <a:defRPr kumimoji="1">
                <a:solidFill>
                  <a:srgbClr val="000000"/>
                </a:solidFill>
                <a:latin typeface="Times New Roman" pitchFamily="18" charset="0"/>
                <a:ea typeface="楷体_GB2312" pitchFamily="49" charset="-122"/>
              </a:defRPr>
            </a:lvl6pPr>
            <a:lvl7pPr marL="2971800" indent="-228600" eaLnBrk="0" fontAlgn="base" hangingPunct="0">
              <a:spcBef>
                <a:spcPct val="0"/>
              </a:spcBef>
              <a:spcAft>
                <a:spcPct val="0"/>
              </a:spcAft>
              <a:defRPr kumimoji="1">
                <a:solidFill>
                  <a:srgbClr val="000000"/>
                </a:solidFill>
                <a:latin typeface="Times New Roman" pitchFamily="18" charset="0"/>
                <a:ea typeface="楷体_GB2312" pitchFamily="49" charset="-122"/>
              </a:defRPr>
            </a:lvl7pPr>
            <a:lvl8pPr marL="3429000" indent="-228600" eaLnBrk="0" fontAlgn="base" hangingPunct="0">
              <a:spcBef>
                <a:spcPct val="0"/>
              </a:spcBef>
              <a:spcAft>
                <a:spcPct val="0"/>
              </a:spcAft>
              <a:defRPr kumimoji="1">
                <a:solidFill>
                  <a:srgbClr val="000000"/>
                </a:solidFill>
                <a:latin typeface="Times New Roman" pitchFamily="18" charset="0"/>
                <a:ea typeface="楷体_GB2312" pitchFamily="49" charset="-122"/>
              </a:defRPr>
            </a:lvl8pPr>
            <a:lvl9pPr marL="3886200" indent="-228600" eaLnBrk="0" fontAlgn="base" hangingPunct="0">
              <a:spcBef>
                <a:spcPct val="0"/>
              </a:spcBef>
              <a:spcAft>
                <a:spcPct val="0"/>
              </a:spcAft>
              <a:defRPr kumimoji="1">
                <a:solidFill>
                  <a:srgbClr val="000000"/>
                </a:solidFill>
                <a:latin typeface="Times New Roman" pitchFamily="18" charset="0"/>
                <a:ea typeface="楷体_GB2312" pitchFamily="49" charset="-122"/>
              </a:defRPr>
            </a:lvl9pPr>
          </a:lstStyle>
          <a:p>
            <a:pPr eaLnBrk="1" hangingPunct="1"/>
            <a:r>
              <a:rPr kumimoji="0" lang="zh-CN" altLang="en-US" sz="2400" b="1">
                <a:solidFill>
                  <a:srgbClr val="0000FF"/>
                </a:solidFill>
                <a:latin typeface="Arial" charset="0"/>
                <a:ea typeface="华文中宋" pitchFamily="2" charset="-122"/>
              </a:rPr>
              <a:t>优点：</a:t>
            </a:r>
          </a:p>
        </p:txBody>
      </p:sp>
      <p:sp>
        <p:nvSpPr>
          <p:cNvPr id="81928" name="Text Box 10"/>
          <p:cNvSpPr txBox="1">
            <a:spLocks noChangeArrowheads="1"/>
          </p:cNvSpPr>
          <p:nvPr/>
        </p:nvSpPr>
        <p:spPr bwMode="auto">
          <a:xfrm>
            <a:off x="1042988" y="4102100"/>
            <a:ext cx="157003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a:solidFill>
                  <a:srgbClr val="000000"/>
                </a:solidFill>
                <a:latin typeface="Times New Roman" pitchFamily="18" charset="0"/>
                <a:ea typeface="楷体_GB2312" pitchFamily="49" charset="-122"/>
              </a:defRPr>
            </a:lvl1pPr>
            <a:lvl2pPr marL="742950" indent="-285750">
              <a:defRPr kumimoji="1">
                <a:solidFill>
                  <a:srgbClr val="000000"/>
                </a:solidFill>
                <a:latin typeface="Times New Roman" pitchFamily="18" charset="0"/>
                <a:ea typeface="楷体_GB2312" pitchFamily="49" charset="-122"/>
              </a:defRPr>
            </a:lvl2pPr>
            <a:lvl3pPr marL="1143000" indent="-228600">
              <a:defRPr kumimoji="1">
                <a:solidFill>
                  <a:srgbClr val="000000"/>
                </a:solidFill>
                <a:latin typeface="Times New Roman" pitchFamily="18" charset="0"/>
                <a:ea typeface="楷体_GB2312" pitchFamily="49" charset="-122"/>
              </a:defRPr>
            </a:lvl3pPr>
            <a:lvl4pPr marL="1600200" indent="-228600">
              <a:defRPr kumimoji="1">
                <a:solidFill>
                  <a:srgbClr val="000000"/>
                </a:solidFill>
                <a:latin typeface="Times New Roman" pitchFamily="18" charset="0"/>
                <a:ea typeface="楷体_GB2312" pitchFamily="49" charset="-122"/>
              </a:defRPr>
            </a:lvl4pPr>
            <a:lvl5pPr marL="2057400" indent="-228600">
              <a:defRPr kumimoji="1">
                <a:solidFill>
                  <a:srgbClr val="000000"/>
                </a:solidFill>
                <a:latin typeface="Times New Roman" pitchFamily="18" charset="0"/>
                <a:ea typeface="楷体_GB2312" pitchFamily="49" charset="-122"/>
              </a:defRPr>
            </a:lvl5pPr>
            <a:lvl6pPr marL="2514600" indent="-228600" eaLnBrk="0" fontAlgn="base" hangingPunct="0">
              <a:spcBef>
                <a:spcPct val="0"/>
              </a:spcBef>
              <a:spcAft>
                <a:spcPct val="0"/>
              </a:spcAft>
              <a:defRPr kumimoji="1">
                <a:solidFill>
                  <a:srgbClr val="000000"/>
                </a:solidFill>
                <a:latin typeface="Times New Roman" pitchFamily="18" charset="0"/>
                <a:ea typeface="楷体_GB2312" pitchFamily="49" charset="-122"/>
              </a:defRPr>
            </a:lvl6pPr>
            <a:lvl7pPr marL="2971800" indent="-228600" eaLnBrk="0" fontAlgn="base" hangingPunct="0">
              <a:spcBef>
                <a:spcPct val="0"/>
              </a:spcBef>
              <a:spcAft>
                <a:spcPct val="0"/>
              </a:spcAft>
              <a:defRPr kumimoji="1">
                <a:solidFill>
                  <a:srgbClr val="000000"/>
                </a:solidFill>
                <a:latin typeface="Times New Roman" pitchFamily="18" charset="0"/>
                <a:ea typeface="楷体_GB2312" pitchFamily="49" charset="-122"/>
              </a:defRPr>
            </a:lvl7pPr>
            <a:lvl8pPr marL="3429000" indent="-228600" eaLnBrk="0" fontAlgn="base" hangingPunct="0">
              <a:spcBef>
                <a:spcPct val="0"/>
              </a:spcBef>
              <a:spcAft>
                <a:spcPct val="0"/>
              </a:spcAft>
              <a:defRPr kumimoji="1">
                <a:solidFill>
                  <a:srgbClr val="000000"/>
                </a:solidFill>
                <a:latin typeface="Times New Roman" pitchFamily="18" charset="0"/>
                <a:ea typeface="楷体_GB2312" pitchFamily="49" charset="-122"/>
              </a:defRPr>
            </a:lvl8pPr>
            <a:lvl9pPr marL="3886200" indent="-228600" eaLnBrk="0" fontAlgn="base" hangingPunct="0">
              <a:spcBef>
                <a:spcPct val="0"/>
              </a:spcBef>
              <a:spcAft>
                <a:spcPct val="0"/>
              </a:spcAft>
              <a:defRPr kumimoji="1">
                <a:solidFill>
                  <a:srgbClr val="000000"/>
                </a:solidFill>
                <a:latin typeface="Times New Roman" pitchFamily="18" charset="0"/>
                <a:ea typeface="楷体_GB2312" pitchFamily="49" charset="-122"/>
              </a:defRPr>
            </a:lvl9pPr>
          </a:lstStyle>
          <a:p>
            <a:pPr eaLnBrk="1" hangingPunct="1">
              <a:buSzPct val="80000"/>
              <a:buFont typeface="Wingdings" pitchFamily="2" charset="2"/>
              <a:buChar char="ü"/>
            </a:pPr>
            <a:r>
              <a:rPr kumimoji="0" lang="en-US" altLang="zh-CN" sz="2000">
                <a:solidFill>
                  <a:schemeClr val="tx1"/>
                </a:solidFill>
                <a:latin typeface="Arial" charset="0"/>
                <a:ea typeface="华文中宋" pitchFamily="2" charset="-122"/>
              </a:rPr>
              <a:t>   </a:t>
            </a:r>
            <a:r>
              <a:rPr kumimoji="0" lang="zh-CN" altLang="en-US" sz="2000">
                <a:solidFill>
                  <a:schemeClr val="tx1"/>
                </a:solidFill>
                <a:latin typeface="Arial" charset="0"/>
                <a:ea typeface="华文中宋" pitchFamily="2" charset="-122"/>
              </a:rPr>
              <a:t>过渡自然</a:t>
            </a:r>
          </a:p>
        </p:txBody>
      </p:sp>
      <p:sp>
        <p:nvSpPr>
          <p:cNvPr id="81929" name="Text Box 11"/>
          <p:cNvSpPr txBox="1">
            <a:spLocks noChangeArrowheads="1"/>
          </p:cNvSpPr>
          <p:nvPr/>
        </p:nvSpPr>
        <p:spPr bwMode="auto">
          <a:xfrm>
            <a:off x="1042988" y="4545013"/>
            <a:ext cx="3276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a:solidFill>
                  <a:srgbClr val="000000"/>
                </a:solidFill>
                <a:latin typeface="Times New Roman" pitchFamily="18" charset="0"/>
                <a:ea typeface="楷体_GB2312" pitchFamily="49" charset="-122"/>
              </a:defRPr>
            </a:lvl1pPr>
            <a:lvl2pPr marL="742950" indent="-285750">
              <a:defRPr kumimoji="1">
                <a:solidFill>
                  <a:srgbClr val="000000"/>
                </a:solidFill>
                <a:latin typeface="Times New Roman" pitchFamily="18" charset="0"/>
                <a:ea typeface="楷体_GB2312" pitchFamily="49" charset="-122"/>
              </a:defRPr>
            </a:lvl2pPr>
            <a:lvl3pPr marL="1143000" indent="-228600">
              <a:defRPr kumimoji="1">
                <a:solidFill>
                  <a:srgbClr val="000000"/>
                </a:solidFill>
                <a:latin typeface="Times New Roman" pitchFamily="18" charset="0"/>
                <a:ea typeface="楷体_GB2312" pitchFamily="49" charset="-122"/>
              </a:defRPr>
            </a:lvl3pPr>
            <a:lvl4pPr marL="1600200" indent="-228600">
              <a:defRPr kumimoji="1">
                <a:solidFill>
                  <a:srgbClr val="000000"/>
                </a:solidFill>
                <a:latin typeface="Times New Roman" pitchFamily="18" charset="0"/>
                <a:ea typeface="楷体_GB2312" pitchFamily="49" charset="-122"/>
              </a:defRPr>
            </a:lvl4pPr>
            <a:lvl5pPr marL="2057400" indent="-228600">
              <a:defRPr kumimoji="1">
                <a:solidFill>
                  <a:srgbClr val="000000"/>
                </a:solidFill>
                <a:latin typeface="Times New Roman" pitchFamily="18" charset="0"/>
                <a:ea typeface="楷体_GB2312" pitchFamily="49" charset="-122"/>
              </a:defRPr>
            </a:lvl5pPr>
            <a:lvl6pPr marL="2514600" indent="-228600" eaLnBrk="0" fontAlgn="base" hangingPunct="0">
              <a:spcBef>
                <a:spcPct val="0"/>
              </a:spcBef>
              <a:spcAft>
                <a:spcPct val="0"/>
              </a:spcAft>
              <a:defRPr kumimoji="1">
                <a:solidFill>
                  <a:srgbClr val="000000"/>
                </a:solidFill>
                <a:latin typeface="Times New Roman" pitchFamily="18" charset="0"/>
                <a:ea typeface="楷体_GB2312" pitchFamily="49" charset="-122"/>
              </a:defRPr>
            </a:lvl6pPr>
            <a:lvl7pPr marL="2971800" indent="-228600" eaLnBrk="0" fontAlgn="base" hangingPunct="0">
              <a:spcBef>
                <a:spcPct val="0"/>
              </a:spcBef>
              <a:spcAft>
                <a:spcPct val="0"/>
              </a:spcAft>
              <a:defRPr kumimoji="1">
                <a:solidFill>
                  <a:srgbClr val="000000"/>
                </a:solidFill>
                <a:latin typeface="Times New Roman" pitchFamily="18" charset="0"/>
                <a:ea typeface="楷体_GB2312" pitchFamily="49" charset="-122"/>
              </a:defRPr>
            </a:lvl7pPr>
            <a:lvl8pPr marL="3429000" indent="-228600" eaLnBrk="0" fontAlgn="base" hangingPunct="0">
              <a:spcBef>
                <a:spcPct val="0"/>
              </a:spcBef>
              <a:spcAft>
                <a:spcPct val="0"/>
              </a:spcAft>
              <a:defRPr kumimoji="1">
                <a:solidFill>
                  <a:srgbClr val="000000"/>
                </a:solidFill>
                <a:latin typeface="Times New Roman" pitchFamily="18" charset="0"/>
                <a:ea typeface="楷体_GB2312" pitchFamily="49" charset="-122"/>
              </a:defRPr>
            </a:lvl8pPr>
            <a:lvl9pPr marL="3886200" indent="-228600" eaLnBrk="0" fontAlgn="base" hangingPunct="0">
              <a:spcBef>
                <a:spcPct val="0"/>
              </a:spcBef>
              <a:spcAft>
                <a:spcPct val="0"/>
              </a:spcAft>
              <a:defRPr kumimoji="1">
                <a:solidFill>
                  <a:srgbClr val="000000"/>
                </a:solidFill>
                <a:latin typeface="Times New Roman" pitchFamily="18" charset="0"/>
                <a:ea typeface="楷体_GB2312" pitchFamily="49" charset="-122"/>
              </a:defRPr>
            </a:lvl9pPr>
          </a:lstStyle>
          <a:p>
            <a:pPr eaLnBrk="1" hangingPunct="1">
              <a:lnSpc>
                <a:spcPct val="120000"/>
              </a:lnSpc>
              <a:buSzPct val="80000"/>
              <a:buFont typeface="Wingdings" pitchFamily="2" charset="2"/>
              <a:buChar char="ü"/>
            </a:pPr>
            <a:r>
              <a:rPr kumimoji="0" lang="en-US" altLang="zh-CN" sz="2000">
                <a:solidFill>
                  <a:schemeClr val="tx1"/>
                </a:solidFill>
                <a:ea typeface="华文中宋" pitchFamily="2" charset="-122"/>
              </a:rPr>
              <a:t>    </a:t>
            </a:r>
            <a:r>
              <a:rPr kumimoji="0" lang="zh-CN" altLang="en-US" sz="2000">
                <a:solidFill>
                  <a:schemeClr val="tx1"/>
                </a:solidFill>
                <a:ea typeface="华文中宋" pitchFamily="2" charset="-122"/>
              </a:rPr>
              <a:t>较好模拟高光</a:t>
            </a:r>
          </a:p>
        </p:txBody>
      </p:sp>
      <p:sp>
        <p:nvSpPr>
          <p:cNvPr id="81930" name="Text Box 12"/>
          <p:cNvSpPr txBox="1">
            <a:spLocks noChangeArrowheads="1"/>
          </p:cNvSpPr>
          <p:nvPr/>
        </p:nvSpPr>
        <p:spPr bwMode="auto">
          <a:xfrm>
            <a:off x="684213" y="5084763"/>
            <a:ext cx="1098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a:solidFill>
                  <a:srgbClr val="000000"/>
                </a:solidFill>
                <a:latin typeface="Times New Roman" pitchFamily="18" charset="0"/>
                <a:ea typeface="楷体_GB2312" pitchFamily="49" charset="-122"/>
              </a:defRPr>
            </a:lvl1pPr>
            <a:lvl2pPr marL="742950" indent="-285750">
              <a:defRPr kumimoji="1">
                <a:solidFill>
                  <a:srgbClr val="000000"/>
                </a:solidFill>
                <a:latin typeface="Times New Roman" pitchFamily="18" charset="0"/>
                <a:ea typeface="楷体_GB2312" pitchFamily="49" charset="-122"/>
              </a:defRPr>
            </a:lvl2pPr>
            <a:lvl3pPr marL="1143000" indent="-228600">
              <a:defRPr kumimoji="1">
                <a:solidFill>
                  <a:srgbClr val="000000"/>
                </a:solidFill>
                <a:latin typeface="Times New Roman" pitchFamily="18" charset="0"/>
                <a:ea typeface="楷体_GB2312" pitchFamily="49" charset="-122"/>
              </a:defRPr>
            </a:lvl3pPr>
            <a:lvl4pPr marL="1600200" indent="-228600">
              <a:defRPr kumimoji="1">
                <a:solidFill>
                  <a:srgbClr val="000000"/>
                </a:solidFill>
                <a:latin typeface="Times New Roman" pitchFamily="18" charset="0"/>
                <a:ea typeface="楷体_GB2312" pitchFamily="49" charset="-122"/>
              </a:defRPr>
            </a:lvl4pPr>
            <a:lvl5pPr marL="2057400" indent="-228600">
              <a:defRPr kumimoji="1">
                <a:solidFill>
                  <a:srgbClr val="000000"/>
                </a:solidFill>
                <a:latin typeface="Times New Roman" pitchFamily="18" charset="0"/>
                <a:ea typeface="楷体_GB2312" pitchFamily="49" charset="-122"/>
              </a:defRPr>
            </a:lvl5pPr>
            <a:lvl6pPr marL="2514600" indent="-228600" eaLnBrk="0" fontAlgn="base" hangingPunct="0">
              <a:spcBef>
                <a:spcPct val="0"/>
              </a:spcBef>
              <a:spcAft>
                <a:spcPct val="0"/>
              </a:spcAft>
              <a:defRPr kumimoji="1">
                <a:solidFill>
                  <a:srgbClr val="000000"/>
                </a:solidFill>
                <a:latin typeface="Times New Roman" pitchFamily="18" charset="0"/>
                <a:ea typeface="楷体_GB2312" pitchFamily="49" charset="-122"/>
              </a:defRPr>
            </a:lvl6pPr>
            <a:lvl7pPr marL="2971800" indent="-228600" eaLnBrk="0" fontAlgn="base" hangingPunct="0">
              <a:spcBef>
                <a:spcPct val="0"/>
              </a:spcBef>
              <a:spcAft>
                <a:spcPct val="0"/>
              </a:spcAft>
              <a:defRPr kumimoji="1">
                <a:solidFill>
                  <a:srgbClr val="000000"/>
                </a:solidFill>
                <a:latin typeface="Times New Roman" pitchFamily="18" charset="0"/>
                <a:ea typeface="楷体_GB2312" pitchFamily="49" charset="-122"/>
              </a:defRPr>
            </a:lvl7pPr>
            <a:lvl8pPr marL="3429000" indent="-228600" eaLnBrk="0" fontAlgn="base" hangingPunct="0">
              <a:spcBef>
                <a:spcPct val="0"/>
              </a:spcBef>
              <a:spcAft>
                <a:spcPct val="0"/>
              </a:spcAft>
              <a:defRPr kumimoji="1">
                <a:solidFill>
                  <a:srgbClr val="000000"/>
                </a:solidFill>
                <a:latin typeface="Times New Roman" pitchFamily="18" charset="0"/>
                <a:ea typeface="楷体_GB2312" pitchFamily="49" charset="-122"/>
              </a:defRPr>
            </a:lvl8pPr>
            <a:lvl9pPr marL="3886200" indent="-228600" eaLnBrk="0" fontAlgn="base" hangingPunct="0">
              <a:spcBef>
                <a:spcPct val="0"/>
              </a:spcBef>
              <a:spcAft>
                <a:spcPct val="0"/>
              </a:spcAft>
              <a:defRPr kumimoji="1">
                <a:solidFill>
                  <a:srgbClr val="000000"/>
                </a:solidFill>
                <a:latin typeface="Times New Roman" pitchFamily="18" charset="0"/>
                <a:ea typeface="楷体_GB2312" pitchFamily="49" charset="-122"/>
              </a:defRPr>
            </a:lvl9pPr>
          </a:lstStyle>
          <a:p>
            <a:pPr eaLnBrk="1" hangingPunct="1"/>
            <a:r>
              <a:rPr kumimoji="0" lang="zh-CN" altLang="en-US" sz="2400" b="1">
                <a:solidFill>
                  <a:srgbClr val="0000FF"/>
                </a:solidFill>
                <a:latin typeface="Arial" charset="0"/>
                <a:ea typeface="华文中宋" pitchFamily="2" charset="-122"/>
              </a:rPr>
              <a:t>缺点：</a:t>
            </a:r>
          </a:p>
        </p:txBody>
      </p:sp>
      <p:sp>
        <p:nvSpPr>
          <p:cNvPr id="81931" name="Text Box 13"/>
          <p:cNvSpPr txBox="1">
            <a:spLocks noChangeArrowheads="1"/>
          </p:cNvSpPr>
          <p:nvPr/>
        </p:nvSpPr>
        <p:spPr bwMode="auto">
          <a:xfrm>
            <a:off x="949325" y="5578475"/>
            <a:ext cx="15700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kumimoji="1">
                <a:solidFill>
                  <a:srgbClr val="000000"/>
                </a:solidFill>
                <a:latin typeface="Times New Roman" pitchFamily="18" charset="0"/>
                <a:ea typeface="楷体_GB2312" pitchFamily="49" charset="-122"/>
              </a:defRPr>
            </a:lvl1pPr>
            <a:lvl2pPr marL="742950" indent="-285750">
              <a:defRPr kumimoji="1">
                <a:solidFill>
                  <a:srgbClr val="000000"/>
                </a:solidFill>
                <a:latin typeface="Times New Roman" pitchFamily="18" charset="0"/>
                <a:ea typeface="楷体_GB2312" pitchFamily="49" charset="-122"/>
              </a:defRPr>
            </a:lvl2pPr>
            <a:lvl3pPr marL="1143000" indent="-228600">
              <a:defRPr kumimoji="1">
                <a:solidFill>
                  <a:srgbClr val="000000"/>
                </a:solidFill>
                <a:latin typeface="Times New Roman" pitchFamily="18" charset="0"/>
                <a:ea typeface="楷体_GB2312" pitchFamily="49" charset="-122"/>
              </a:defRPr>
            </a:lvl3pPr>
            <a:lvl4pPr marL="1600200" indent="-228600">
              <a:defRPr kumimoji="1">
                <a:solidFill>
                  <a:srgbClr val="000000"/>
                </a:solidFill>
                <a:latin typeface="Times New Roman" pitchFamily="18" charset="0"/>
                <a:ea typeface="楷体_GB2312" pitchFamily="49" charset="-122"/>
              </a:defRPr>
            </a:lvl4pPr>
            <a:lvl5pPr marL="2057400" indent="-228600">
              <a:defRPr kumimoji="1">
                <a:solidFill>
                  <a:srgbClr val="000000"/>
                </a:solidFill>
                <a:latin typeface="Times New Roman" pitchFamily="18" charset="0"/>
                <a:ea typeface="楷体_GB2312" pitchFamily="49" charset="-122"/>
              </a:defRPr>
            </a:lvl5pPr>
            <a:lvl6pPr marL="2514600" indent="-228600" eaLnBrk="0" fontAlgn="base" hangingPunct="0">
              <a:spcBef>
                <a:spcPct val="0"/>
              </a:spcBef>
              <a:spcAft>
                <a:spcPct val="0"/>
              </a:spcAft>
              <a:defRPr kumimoji="1">
                <a:solidFill>
                  <a:srgbClr val="000000"/>
                </a:solidFill>
                <a:latin typeface="Times New Roman" pitchFamily="18" charset="0"/>
                <a:ea typeface="楷体_GB2312" pitchFamily="49" charset="-122"/>
              </a:defRPr>
            </a:lvl6pPr>
            <a:lvl7pPr marL="2971800" indent="-228600" eaLnBrk="0" fontAlgn="base" hangingPunct="0">
              <a:spcBef>
                <a:spcPct val="0"/>
              </a:spcBef>
              <a:spcAft>
                <a:spcPct val="0"/>
              </a:spcAft>
              <a:defRPr kumimoji="1">
                <a:solidFill>
                  <a:srgbClr val="000000"/>
                </a:solidFill>
                <a:latin typeface="Times New Roman" pitchFamily="18" charset="0"/>
                <a:ea typeface="楷体_GB2312" pitchFamily="49" charset="-122"/>
              </a:defRPr>
            </a:lvl7pPr>
            <a:lvl8pPr marL="3429000" indent="-228600" eaLnBrk="0" fontAlgn="base" hangingPunct="0">
              <a:spcBef>
                <a:spcPct val="0"/>
              </a:spcBef>
              <a:spcAft>
                <a:spcPct val="0"/>
              </a:spcAft>
              <a:defRPr kumimoji="1">
                <a:solidFill>
                  <a:srgbClr val="000000"/>
                </a:solidFill>
                <a:latin typeface="Times New Roman" pitchFamily="18" charset="0"/>
                <a:ea typeface="楷体_GB2312" pitchFamily="49" charset="-122"/>
              </a:defRPr>
            </a:lvl8pPr>
            <a:lvl9pPr marL="3886200" indent="-228600" eaLnBrk="0" fontAlgn="base" hangingPunct="0">
              <a:spcBef>
                <a:spcPct val="0"/>
              </a:spcBef>
              <a:spcAft>
                <a:spcPct val="0"/>
              </a:spcAft>
              <a:defRPr kumimoji="1">
                <a:solidFill>
                  <a:srgbClr val="000000"/>
                </a:solidFill>
                <a:latin typeface="Times New Roman" pitchFamily="18" charset="0"/>
                <a:ea typeface="楷体_GB2312" pitchFamily="49" charset="-122"/>
              </a:defRPr>
            </a:lvl9pPr>
          </a:lstStyle>
          <a:p>
            <a:pPr eaLnBrk="1" hangingPunct="1">
              <a:buSzPct val="80000"/>
              <a:buFont typeface="Wingdings" pitchFamily="2" charset="2"/>
              <a:buChar char="ü"/>
            </a:pPr>
            <a:r>
              <a:rPr kumimoji="0" lang="en-US" altLang="zh-CN" sz="2000">
                <a:solidFill>
                  <a:schemeClr val="tx1"/>
                </a:solidFill>
                <a:latin typeface="Arial" charset="0"/>
                <a:ea typeface="华文中宋" pitchFamily="2" charset="-122"/>
              </a:rPr>
              <a:t>   </a:t>
            </a:r>
            <a:r>
              <a:rPr kumimoji="0" lang="zh-CN" altLang="en-US" sz="2000">
                <a:solidFill>
                  <a:schemeClr val="tx1"/>
                </a:solidFill>
                <a:latin typeface="Arial" charset="0"/>
                <a:ea typeface="华文中宋" pitchFamily="2" charset="-122"/>
              </a:rPr>
              <a:t>计算量大</a:t>
            </a:r>
          </a:p>
        </p:txBody>
      </p:sp>
    </p:spTree>
  </p:cSld>
  <p:clrMapOvr>
    <a:masterClrMapping/>
  </p:clrMapOvr>
  <p:transition>
    <p:random/>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2946" name="Rectangle 2"/>
          <p:cNvSpPr>
            <a:spLocks noGrp="1" noChangeArrowheads="1"/>
          </p:cNvSpPr>
          <p:nvPr>
            <p:ph type="title"/>
          </p:nvPr>
        </p:nvSpPr>
        <p:spPr>
          <a:xfrm>
            <a:off x="457200" y="692150"/>
            <a:ext cx="8229600" cy="708025"/>
          </a:xfrm>
        </p:spPr>
        <p:txBody>
          <a:bodyPr/>
          <a:lstStyle/>
          <a:p>
            <a:pPr eaLnBrk="1" hangingPunct="1"/>
            <a:r>
              <a:rPr lang="zh-CN" altLang="en-US" sz="4000" smtClean="0">
                <a:solidFill>
                  <a:schemeClr val="tx1"/>
                </a:solidFill>
                <a:ea typeface="华文中宋" pitchFamily="2" charset="-122"/>
              </a:rPr>
              <a:t>明暗处理</a:t>
            </a:r>
          </a:p>
        </p:txBody>
      </p:sp>
      <p:pic>
        <p:nvPicPr>
          <p:cNvPr id="82947" name="Picture 3"/>
          <p:cNvPicPr>
            <a:picLocks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a:xfrm>
            <a:off x="719138" y="1544638"/>
            <a:ext cx="3168650" cy="2316162"/>
          </a:xfrm>
          <a:noFill/>
        </p:spPr>
      </p:pic>
      <p:pic>
        <p:nvPicPr>
          <p:cNvPr id="82948" name="Picture 108" descr="teapot-phongshad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11750" y="4121150"/>
            <a:ext cx="3060700" cy="2295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949" name="Picture 106" descr="teapot-gouraudshadi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9138" y="4076700"/>
            <a:ext cx="3132137" cy="2338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950" name="Picture 103" descr="teapot-flatshadi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48263" y="1654175"/>
            <a:ext cx="2990850" cy="2243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random/>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标题 1"/>
          <p:cNvSpPr>
            <a:spLocks noGrp="1"/>
          </p:cNvSpPr>
          <p:nvPr>
            <p:ph type="title"/>
          </p:nvPr>
        </p:nvSpPr>
        <p:spPr/>
        <p:txBody>
          <a:bodyPr/>
          <a:lstStyle/>
          <a:p>
            <a:r>
              <a:rPr lang="zh-CN" altLang="en-US" b="1" smtClean="0">
                <a:latin typeface="华文中宋" pitchFamily="2" charset="-122"/>
                <a:ea typeface="华文中宋" pitchFamily="2" charset="-122"/>
              </a:rPr>
              <a:t>目  录</a:t>
            </a:r>
          </a:p>
        </p:txBody>
      </p:sp>
      <p:sp>
        <p:nvSpPr>
          <p:cNvPr id="83971" name="内容占位符 2"/>
          <p:cNvSpPr>
            <a:spLocks noGrp="1"/>
          </p:cNvSpPr>
          <p:nvPr>
            <p:ph idx="1"/>
          </p:nvPr>
        </p:nvSpPr>
        <p:spPr/>
        <p:txBody>
          <a:bodyPr/>
          <a:lstStyle/>
          <a:p>
            <a:pPr>
              <a:lnSpc>
                <a:spcPct val="200000"/>
              </a:lnSpc>
              <a:spcBef>
                <a:spcPct val="0"/>
              </a:spcBef>
              <a:buClrTx/>
              <a:buSzPct val="80000"/>
              <a:buFont typeface="Wingdings" pitchFamily="2" charset="2"/>
              <a:buChar char="p"/>
            </a:pPr>
            <a:r>
              <a:rPr lang="zh-CN" altLang="en-US" b="1" smtClean="0">
                <a:ea typeface="华文中宋" pitchFamily="2" charset="-122"/>
              </a:rPr>
              <a:t>光照模型（</a:t>
            </a:r>
            <a:r>
              <a:rPr lang="en-US" altLang="zh-CN" b="1" smtClean="0">
                <a:ea typeface="华文中宋" pitchFamily="2" charset="-122"/>
              </a:rPr>
              <a:t>Illumination Model</a:t>
            </a:r>
            <a:r>
              <a:rPr lang="zh-CN" altLang="en-US" b="1" smtClean="0">
                <a:ea typeface="华文中宋" pitchFamily="2" charset="-122"/>
              </a:rPr>
              <a:t>）</a:t>
            </a:r>
            <a:endParaRPr lang="en-US" altLang="zh-CN" b="1" smtClean="0">
              <a:ea typeface="华文中宋" pitchFamily="2" charset="-122"/>
            </a:endParaRPr>
          </a:p>
          <a:p>
            <a:pPr>
              <a:lnSpc>
                <a:spcPct val="200000"/>
              </a:lnSpc>
              <a:spcBef>
                <a:spcPct val="0"/>
              </a:spcBef>
              <a:buClrTx/>
              <a:buSzPct val="80000"/>
              <a:buFont typeface="Wingdings" pitchFamily="2" charset="2"/>
              <a:buChar char="p"/>
            </a:pPr>
            <a:r>
              <a:rPr lang="zh-CN" altLang="en-US" b="1" smtClean="0">
                <a:solidFill>
                  <a:schemeClr val="tx1"/>
                </a:solidFill>
                <a:ea typeface="华文中宋" pitchFamily="2" charset="-122"/>
              </a:rPr>
              <a:t>多边形明暗处理</a:t>
            </a:r>
            <a:endParaRPr lang="en-US" altLang="zh-CN" b="1" smtClean="0">
              <a:solidFill>
                <a:schemeClr val="tx1"/>
              </a:solidFill>
              <a:ea typeface="华文中宋" pitchFamily="2" charset="-122"/>
            </a:endParaRPr>
          </a:p>
          <a:p>
            <a:pPr>
              <a:lnSpc>
                <a:spcPct val="200000"/>
              </a:lnSpc>
              <a:spcBef>
                <a:spcPct val="0"/>
              </a:spcBef>
              <a:buClrTx/>
              <a:buSzPct val="80000"/>
              <a:buFont typeface="Wingdings" pitchFamily="2" charset="2"/>
              <a:buChar char="p"/>
            </a:pPr>
            <a:r>
              <a:rPr lang="zh-CN" altLang="en-US" b="1" smtClean="0">
                <a:solidFill>
                  <a:srgbClr val="FF0000"/>
                </a:solidFill>
                <a:ea typeface="华文中宋" pitchFamily="2" charset="-122"/>
              </a:rPr>
              <a:t>消隐算法</a:t>
            </a:r>
            <a:endParaRPr lang="en-US" altLang="zh-CN" b="1" smtClean="0">
              <a:solidFill>
                <a:srgbClr val="FF0000"/>
              </a:solidFill>
              <a:ea typeface="华文中宋" pitchFamily="2" charset="-122"/>
            </a:endParaRPr>
          </a:p>
          <a:p>
            <a:pPr>
              <a:lnSpc>
                <a:spcPct val="200000"/>
              </a:lnSpc>
              <a:spcBef>
                <a:spcPct val="0"/>
              </a:spcBef>
              <a:buClrTx/>
              <a:buSzPct val="80000"/>
              <a:buFont typeface="Wingdings" pitchFamily="2" charset="2"/>
              <a:buChar char="p"/>
            </a:pPr>
            <a:r>
              <a:rPr lang="zh-CN" altLang="en-US" b="1" smtClean="0">
                <a:solidFill>
                  <a:schemeClr val="tx1"/>
                </a:solidFill>
                <a:ea typeface="华文中宋" pitchFamily="2" charset="-122"/>
              </a:rPr>
              <a:t>总  结</a:t>
            </a:r>
            <a:endParaRPr lang="zh-CN" altLang="en-US" b="1" smtClean="0">
              <a:solidFill>
                <a:srgbClr val="FF0000"/>
              </a:solidFill>
              <a:ea typeface="华文中宋" pitchFamily="2" charset="-122"/>
            </a:endParaRPr>
          </a:p>
        </p:txBody>
      </p:sp>
    </p:spTree>
  </p:cSld>
  <p:clrMapOvr>
    <a:masterClrMapping/>
  </p:clrMapOvr>
  <p:transition>
    <p:random/>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4994" name="Rectangle 2"/>
          <p:cNvSpPr>
            <a:spLocks noGrp="1" noChangeArrowheads="1"/>
          </p:cNvSpPr>
          <p:nvPr>
            <p:ph type="title"/>
          </p:nvPr>
        </p:nvSpPr>
        <p:spPr/>
        <p:txBody>
          <a:bodyPr/>
          <a:lstStyle/>
          <a:p>
            <a:pPr eaLnBrk="1" hangingPunct="1"/>
            <a:r>
              <a:rPr lang="zh-CN" altLang="en-US" smtClean="0"/>
              <a:t>导    论</a:t>
            </a:r>
          </a:p>
        </p:txBody>
      </p:sp>
      <p:graphicFrame>
        <p:nvGraphicFramePr>
          <p:cNvPr id="84995" name="Object 3"/>
          <p:cNvGraphicFramePr>
            <a:graphicFrameLocks noChangeAspect="1"/>
          </p:cNvGraphicFramePr>
          <p:nvPr>
            <p:ph sz="half" idx="1"/>
          </p:nvPr>
        </p:nvGraphicFramePr>
        <p:xfrm>
          <a:off x="838200" y="2444750"/>
          <a:ext cx="3810000" cy="2730500"/>
        </p:xfrm>
        <a:graphic>
          <a:graphicData uri="http://schemas.openxmlformats.org/presentationml/2006/ole">
            <mc:AlternateContent xmlns:mc="http://schemas.openxmlformats.org/markup-compatibility/2006">
              <mc:Choice xmlns:v="urn:schemas-microsoft-com:vml" Requires="v">
                <p:oleObj spid="_x0000_s85001" name="SmartDraw" r:id="rId3" imgW="1645920" imgH="1179576" progId="SmartDraw.2">
                  <p:embed/>
                </p:oleObj>
              </mc:Choice>
              <mc:Fallback>
                <p:oleObj name="SmartDraw" r:id="rId3" imgW="1645920" imgH="1179576" progId="SmartDraw.2">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2444750"/>
                        <a:ext cx="3810000" cy="2730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graphicFrame>
        <p:nvGraphicFramePr>
          <p:cNvPr id="84996" name="Object 4"/>
          <p:cNvGraphicFramePr>
            <a:graphicFrameLocks noChangeAspect="1"/>
          </p:cNvGraphicFramePr>
          <p:nvPr>
            <p:ph sz="half" idx="2"/>
          </p:nvPr>
        </p:nvGraphicFramePr>
        <p:xfrm>
          <a:off x="4800600" y="2444750"/>
          <a:ext cx="3810000" cy="2730500"/>
        </p:xfrm>
        <a:graphic>
          <a:graphicData uri="http://schemas.openxmlformats.org/presentationml/2006/ole">
            <mc:AlternateContent xmlns:mc="http://schemas.openxmlformats.org/markup-compatibility/2006">
              <mc:Choice xmlns:v="urn:schemas-microsoft-com:vml" Requires="v">
                <p:oleObj spid="_x0000_s85002" name="SmartDraw" r:id="rId5" imgW="1645920" imgH="1179576" progId="SmartDraw.2">
                  <p:embed/>
                </p:oleObj>
              </mc:Choice>
              <mc:Fallback>
                <p:oleObj name="SmartDraw" r:id="rId5" imgW="1645920" imgH="1179576" progId="SmartDraw.2">
                  <p:embed/>
                  <p:pic>
                    <p:nvPicPr>
                      <p:cNvPr id="0"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00600" y="2444750"/>
                        <a:ext cx="3810000" cy="2730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Tree>
  </p:cSld>
  <p:clrMapOvr>
    <a:masterClrMapping/>
  </p:clrMapOvr>
  <p:transition>
    <p:random/>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6018" name="Rectangle 2"/>
          <p:cNvSpPr>
            <a:spLocks noGrp="1" noChangeArrowheads="1"/>
          </p:cNvSpPr>
          <p:nvPr>
            <p:ph type="title"/>
          </p:nvPr>
        </p:nvSpPr>
        <p:spPr/>
        <p:txBody>
          <a:bodyPr/>
          <a:lstStyle/>
          <a:p>
            <a:pPr eaLnBrk="1" hangingPunct="1"/>
            <a:r>
              <a:rPr lang="zh-CN" altLang="en-US" smtClean="0"/>
              <a:t>导    论</a:t>
            </a:r>
          </a:p>
        </p:txBody>
      </p:sp>
      <p:graphicFrame>
        <p:nvGraphicFramePr>
          <p:cNvPr id="86019" name="Object 3"/>
          <p:cNvGraphicFramePr>
            <a:graphicFrameLocks noChangeAspect="1"/>
          </p:cNvGraphicFramePr>
          <p:nvPr>
            <p:ph sz="half" idx="1"/>
          </p:nvPr>
        </p:nvGraphicFramePr>
        <p:xfrm>
          <a:off x="838200" y="1976438"/>
          <a:ext cx="3810000" cy="3665537"/>
        </p:xfrm>
        <a:graphic>
          <a:graphicData uri="http://schemas.openxmlformats.org/presentationml/2006/ole">
            <mc:AlternateContent xmlns:mc="http://schemas.openxmlformats.org/markup-compatibility/2006">
              <mc:Choice xmlns:v="urn:schemas-microsoft-com:vml" Requires="v">
                <p:oleObj spid="_x0000_s86029" name="SmartDraw" r:id="rId3" imgW="1719072" imgH="1655064" progId="SmartDraw.2">
                  <p:embed/>
                </p:oleObj>
              </mc:Choice>
              <mc:Fallback>
                <p:oleObj name="SmartDraw" r:id="rId3" imgW="1719072" imgH="1655064" progId="SmartDraw.2">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1976438"/>
                        <a:ext cx="3810000" cy="36655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graphicFrame>
        <p:nvGraphicFramePr>
          <p:cNvPr id="86020" name="Object 4"/>
          <p:cNvGraphicFramePr>
            <a:graphicFrameLocks noChangeAspect="1"/>
          </p:cNvGraphicFramePr>
          <p:nvPr>
            <p:ph sz="half" idx="2"/>
          </p:nvPr>
        </p:nvGraphicFramePr>
        <p:xfrm>
          <a:off x="4800600" y="2566988"/>
          <a:ext cx="3810000" cy="2486025"/>
        </p:xfrm>
        <a:graphic>
          <a:graphicData uri="http://schemas.openxmlformats.org/presentationml/2006/ole">
            <mc:AlternateContent xmlns:mc="http://schemas.openxmlformats.org/markup-compatibility/2006">
              <mc:Choice xmlns:v="urn:schemas-microsoft-com:vml" Requires="v">
                <p:oleObj spid="_x0000_s86030" name="SmartDraw" r:id="rId5" imgW="2340864" imgH="1527048" progId="SmartDraw.2">
                  <p:embed/>
                </p:oleObj>
              </mc:Choice>
              <mc:Fallback>
                <p:oleObj name="SmartDraw" r:id="rId5" imgW="2340864" imgH="1527048" progId="SmartDraw.2">
                  <p:embed/>
                  <p:pic>
                    <p:nvPicPr>
                      <p:cNvPr id="0"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00600" y="2566988"/>
                        <a:ext cx="3810000" cy="24860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1225733" name="AutoShape 5"/>
          <p:cNvSpPr>
            <a:spLocks noChangeArrowheads="1"/>
          </p:cNvSpPr>
          <p:nvPr/>
        </p:nvSpPr>
        <p:spPr bwMode="auto">
          <a:xfrm>
            <a:off x="250825" y="692150"/>
            <a:ext cx="2376488" cy="936625"/>
          </a:xfrm>
          <a:prstGeom prst="wedgeRoundRectCallout">
            <a:avLst>
              <a:gd name="adj1" fmla="val 65296"/>
              <a:gd name="adj2" fmla="val 209324"/>
              <a:gd name="adj3" fmla="val 16667"/>
            </a:avLst>
          </a:prstGeom>
          <a:solidFill>
            <a:srgbClr val="CC99FF"/>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1" hangingPunct="1">
              <a:spcBef>
                <a:spcPct val="20000"/>
              </a:spcBef>
              <a:buClr>
                <a:schemeClr val="bg1"/>
              </a:buClr>
              <a:buSzPct val="100000"/>
              <a:buFont typeface="Arial" charset="0"/>
              <a:buNone/>
            </a:pPr>
            <a:r>
              <a:rPr lang="zh-CN" altLang="en-US" sz="2400"/>
              <a:t>正确地绘制每个像素</a:t>
            </a:r>
          </a:p>
        </p:txBody>
      </p:sp>
      <p:sp>
        <p:nvSpPr>
          <p:cNvPr id="1225734" name="AutoShape 6"/>
          <p:cNvSpPr>
            <a:spLocks noChangeArrowheads="1"/>
          </p:cNvSpPr>
          <p:nvPr/>
        </p:nvSpPr>
        <p:spPr bwMode="auto">
          <a:xfrm>
            <a:off x="6300788" y="765175"/>
            <a:ext cx="2519362" cy="935038"/>
          </a:xfrm>
          <a:prstGeom prst="wedgeRoundRectCallout">
            <a:avLst>
              <a:gd name="adj1" fmla="val -52204"/>
              <a:gd name="adj2" fmla="val 208236"/>
              <a:gd name="adj3" fmla="val 16667"/>
            </a:avLst>
          </a:prstGeom>
          <a:solidFill>
            <a:srgbClr val="CC99FF"/>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1" hangingPunct="1">
              <a:spcBef>
                <a:spcPct val="20000"/>
              </a:spcBef>
              <a:buClr>
                <a:schemeClr val="bg1"/>
              </a:buClr>
              <a:buSzPct val="100000"/>
              <a:buFont typeface="Arial" charset="0"/>
              <a:buNone/>
            </a:pPr>
            <a:r>
              <a:rPr lang="zh-CN" altLang="en-US" sz="2400"/>
              <a:t>按正确的顺序绘制多边形</a:t>
            </a:r>
            <a:endParaRPr kumimoji="0" lang="zh-CN" altLang="en-US" sz="2400"/>
          </a:p>
        </p:txBody>
      </p:sp>
      <p:sp>
        <p:nvSpPr>
          <p:cNvPr id="1225735" name="AutoShape 7"/>
          <p:cNvSpPr>
            <a:spLocks noChangeArrowheads="1"/>
          </p:cNvSpPr>
          <p:nvPr/>
        </p:nvSpPr>
        <p:spPr bwMode="auto">
          <a:xfrm>
            <a:off x="323850" y="5776913"/>
            <a:ext cx="2339975" cy="1081087"/>
          </a:xfrm>
          <a:prstGeom prst="wedgeRoundRectCallout">
            <a:avLst>
              <a:gd name="adj1" fmla="val 59903"/>
              <a:gd name="adj2" fmla="val -193171"/>
              <a:gd name="adj3" fmla="val 16667"/>
            </a:avLst>
          </a:prstGeom>
          <a:solidFill>
            <a:srgbClr val="CC99FF"/>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1" hangingPunct="1">
              <a:spcBef>
                <a:spcPct val="20000"/>
              </a:spcBef>
              <a:buClr>
                <a:schemeClr val="bg1"/>
              </a:buClr>
              <a:buSzPct val="100000"/>
              <a:buFont typeface="Arial" charset="0"/>
              <a:buNone/>
            </a:pPr>
            <a:r>
              <a:rPr lang="zh-CN" altLang="en-US" sz="2800"/>
              <a:t>图像空间消隐算法</a:t>
            </a:r>
          </a:p>
        </p:txBody>
      </p:sp>
      <p:sp>
        <p:nvSpPr>
          <p:cNvPr id="1225736" name="AutoShape 8"/>
          <p:cNvSpPr>
            <a:spLocks noChangeArrowheads="1"/>
          </p:cNvSpPr>
          <p:nvPr/>
        </p:nvSpPr>
        <p:spPr bwMode="auto">
          <a:xfrm>
            <a:off x="6300788" y="5373688"/>
            <a:ext cx="2339975" cy="1081087"/>
          </a:xfrm>
          <a:prstGeom prst="wedgeRoundRectCallout">
            <a:avLst>
              <a:gd name="adj1" fmla="val -61602"/>
              <a:gd name="adj2" fmla="val -213731"/>
              <a:gd name="adj3" fmla="val 16667"/>
            </a:avLst>
          </a:prstGeom>
          <a:solidFill>
            <a:srgbClr val="CC99FF"/>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1" hangingPunct="1">
              <a:spcBef>
                <a:spcPct val="20000"/>
              </a:spcBef>
              <a:buClr>
                <a:schemeClr val="bg1"/>
              </a:buClr>
              <a:buSzPct val="100000"/>
              <a:buFont typeface="Arial" charset="0"/>
              <a:buNone/>
            </a:pPr>
            <a:r>
              <a:rPr lang="zh-CN" altLang="en-US" sz="2800"/>
              <a:t>对象空间消隐算法</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7" presetClass="entr" presetSubtype="2" fill="hold" grpId="0" nodeType="clickEffect">
                                  <p:stCondLst>
                                    <p:cond delay="0"/>
                                  </p:stCondLst>
                                  <p:childTnLst>
                                    <p:set>
                                      <p:cBhvr>
                                        <p:cTn id="6" dur="1" fill="hold">
                                          <p:stCondLst>
                                            <p:cond delay="0"/>
                                          </p:stCondLst>
                                        </p:cTn>
                                        <p:tgtEl>
                                          <p:spTgt spid="1225733"/>
                                        </p:tgtEl>
                                        <p:attrNameLst>
                                          <p:attrName>style.visibility</p:attrName>
                                        </p:attrNameLst>
                                      </p:cBhvr>
                                      <p:to>
                                        <p:strVal val="visible"/>
                                      </p:to>
                                    </p:set>
                                    <p:anim calcmode="lin" valueType="num">
                                      <p:cBhvr>
                                        <p:cTn id="7" dur="500" fill="hold"/>
                                        <p:tgtEl>
                                          <p:spTgt spid="1225733"/>
                                        </p:tgtEl>
                                        <p:attrNameLst>
                                          <p:attrName>ppt_x</p:attrName>
                                        </p:attrNameLst>
                                      </p:cBhvr>
                                      <p:tavLst>
                                        <p:tav tm="0">
                                          <p:val>
                                            <p:strVal val="#ppt_x+#ppt_w/2"/>
                                          </p:val>
                                        </p:tav>
                                        <p:tav tm="100000">
                                          <p:val>
                                            <p:strVal val="#ppt_x"/>
                                          </p:val>
                                        </p:tav>
                                      </p:tavLst>
                                    </p:anim>
                                    <p:anim calcmode="lin" valueType="num">
                                      <p:cBhvr>
                                        <p:cTn id="8" dur="500" fill="hold"/>
                                        <p:tgtEl>
                                          <p:spTgt spid="1225733"/>
                                        </p:tgtEl>
                                        <p:attrNameLst>
                                          <p:attrName>ppt_y</p:attrName>
                                        </p:attrNameLst>
                                      </p:cBhvr>
                                      <p:tavLst>
                                        <p:tav tm="0">
                                          <p:val>
                                            <p:strVal val="#ppt_y"/>
                                          </p:val>
                                        </p:tav>
                                        <p:tav tm="100000">
                                          <p:val>
                                            <p:strVal val="#ppt_y"/>
                                          </p:val>
                                        </p:tav>
                                      </p:tavLst>
                                    </p:anim>
                                    <p:anim calcmode="lin" valueType="num">
                                      <p:cBhvr>
                                        <p:cTn id="9" dur="500" fill="hold"/>
                                        <p:tgtEl>
                                          <p:spTgt spid="1225733"/>
                                        </p:tgtEl>
                                        <p:attrNameLst>
                                          <p:attrName>ppt_w</p:attrName>
                                        </p:attrNameLst>
                                      </p:cBhvr>
                                      <p:tavLst>
                                        <p:tav tm="0">
                                          <p:val>
                                            <p:fltVal val="0"/>
                                          </p:val>
                                        </p:tav>
                                        <p:tav tm="100000">
                                          <p:val>
                                            <p:strVal val="#ppt_w"/>
                                          </p:val>
                                        </p:tav>
                                      </p:tavLst>
                                    </p:anim>
                                    <p:anim calcmode="lin" valueType="num">
                                      <p:cBhvr>
                                        <p:cTn id="10" dur="500" fill="hold"/>
                                        <p:tgtEl>
                                          <p:spTgt spid="1225733"/>
                                        </p:tgtEl>
                                        <p:attrNameLst>
                                          <p:attrName>ppt_h</p:attrName>
                                        </p:attrNameLst>
                                      </p:cBhvr>
                                      <p:tavLst>
                                        <p:tav tm="0">
                                          <p:val>
                                            <p:strVal val="#ppt_h"/>
                                          </p:val>
                                        </p:tav>
                                        <p:tav tm="100000">
                                          <p:val>
                                            <p:strVal val="#ppt_h"/>
                                          </p:val>
                                        </p:tav>
                                      </p:tavLst>
                                    </p:anim>
                                  </p:childTnLst>
                                </p:cTn>
                              </p:par>
                            </p:childTnLst>
                          </p:cTn>
                        </p:par>
                      </p:childTnLst>
                    </p:cTn>
                  </p:par>
                  <p:par>
                    <p:cTn id="11" fill="hold" nodeType="clickPar">
                      <p:stCondLst>
                        <p:cond delay="indefinite"/>
                      </p:stCondLst>
                      <p:childTnLst>
                        <p:par>
                          <p:cTn id="12" fill="hold" nodeType="withGroup">
                            <p:stCondLst>
                              <p:cond delay="0"/>
                            </p:stCondLst>
                            <p:childTnLst>
                              <p:par>
                                <p:cTn id="13" presetID="17" presetClass="entr" presetSubtype="10" fill="hold" grpId="0" nodeType="clickEffect">
                                  <p:stCondLst>
                                    <p:cond delay="0"/>
                                  </p:stCondLst>
                                  <p:childTnLst>
                                    <p:set>
                                      <p:cBhvr>
                                        <p:cTn id="14" dur="1" fill="hold">
                                          <p:stCondLst>
                                            <p:cond delay="0"/>
                                          </p:stCondLst>
                                        </p:cTn>
                                        <p:tgtEl>
                                          <p:spTgt spid="1225734"/>
                                        </p:tgtEl>
                                        <p:attrNameLst>
                                          <p:attrName>style.visibility</p:attrName>
                                        </p:attrNameLst>
                                      </p:cBhvr>
                                      <p:to>
                                        <p:strVal val="visible"/>
                                      </p:to>
                                    </p:set>
                                    <p:anim calcmode="lin" valueType="num">
                                      <p:cBhvr>
                                        <p:cTn id="15" dur="500" fill="hold"/>
                                        <p:tgtEl>
                                          <p:spTgt spid="1225734"/>
                                        </p:tgtEl>
                                        <p:attrNameLst>
                                          <p:attrName>ppt_w</p:attrName>
                                        </p:attrNameLst>
                                      </p:cBhvr>
                                      <p:tavLst>
                                        <p:tav tm="0">
                                          <p:val>
                                            <p:fltVal val="0"/>
                                          </p:val>
                                        </p:tav>
                                        <p:tav tm="100000">
                                          <p:val>
                                            <p:strVal val="#ppt_w"/>
                                          </p:val>
                                        </p:tav>
                                      </p:tavLst>
                                    </p:anim>
                                    <p:anim calcmode="lin" valueType="num">
                                      <p:cBhvr>
                                        <p:cTn id="16" dur="500" fill="hold"/>
                                        <p:tgtEl>
                                          <p:spTgt spid="1225734"/>
                                        </p:tgtEl>
                                        <p:attrNameLst>
                                          <p:attrName>ppt_h</p:attrName>
                                        </p:attrNameLst>
                                      </p:cBhvr>
                                      <p:tavLst>
                                        <p:tav tm="0">
                                          <p:val>
                                            <p:strVal val="#ppt_h"/>
                                          </p:val>
                                        </p:tav>
                                        <p:tav tm="100000">
                                          <p:val>
                                            <p:strVal val="#ppt_h"/>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17" presetClass="entr" presetSubtype="10" fill="hold" grpId="0" nodeType="clickEffect">
                                  <p:stCondLst>
                                    <p:cond delay="0"/>
                                  </p:stCondLst>
                                  <p:childTnLst>
                                    <p:set>
                                      <p:cBhvr>
                                        <p:cTn id="20" dur="1" fill="hold">
                                          <p:stCondLst>
                                            <p:cond delay="0"/>
                                          </p:stCondLst>
                                        </p:cTn>
                                        <p:tgtEl>
                                          <p:spTgt spid="1225735"/>
                                        </p:tgtEl>
                                        <p:attrNameLst>
                                          <p:attrName>style.visibility</p:attrName>
                                        </p:attrNameLst>
                                      </p:cBhvr>
                                      <p:to>
                                        <p:strVal val="visible"/>
                                      </p:to>
                                    </p:set>
                                    <p:anim calcmode="lin" valueType="num">
                                      <p:cBhvr>
                                        <p:cTn id="21" dur="500" fill="hold"/>
                                        <p:tgtEl>
                                          <p:spTgt spid="1225735"/>
                                        </p:tgtEl>
                                        <p:attrNameLst>
                                          <p:attrName>ppt_w</p:attrName>
                                        </p:attrNameLst>
                                      </p:cBhvr>
                                      <p:tavLst>
                                        <p:tav tm="0">
                                          <p:val>
                                            <p:fltVal val="0"/>
                                          </p:val>
                                        </p:tav>
                                        <p:tav tm="100000">
                                          <p:val>
                                            <p:strVal val="#ppt_w"/>
                                          </p:val>
                                        </p:tav>
                                      </p:tavLst>
                                    </p:anim>
                                    <p:anim calcmode="lin" valueType="num">
                                      <p:cBhvr>
                                        <p:cTn id="22" dur="500" fill="hold"/>
                                        <p:tgtEl>
                                          <p:spTgt spid="1225735"/>
                                        </p:tgtEl>
                                        <p:attrNameLst>
                                          <p:attrName>ppt_h</p:attrName>
                                        </p:attrNameLst>
                                      </p:cBhvr>
                                      <p:tavLst>
                                        <p:tav tm="0">
                                          <p:val>
                                            <p:strVal val="#ppt_h"/>
                                          </p:val>
                                        </p:tav>
                                        <p:tav tm="100000">
                                          <p:val>
                                            <p:strVal val="#ppt_h"/>
                                          </p:val>
                                        </p:tav>
                                      </p:tavLst>
                                    </p:anim>
                                  </p:childTnLst>
                                </p:cTn>
                              </p:par>
                            </p:childTnLst>
                          </p:cTn>
                        </p:par>
                      </p:childTnLst>
                    </p:cTn>
                  </p:par>
                  <p:par>
                    <p:cTn id="23" fill="hold" nodeType="clickPar">
                      <p:stCondLst>
                        <p:cond delay="indefinite"/>
                      </p:stCondLst>
                      <p:childTnLst>
                        <p:par>
                          <p:cTn id="24" fill="hold" nodeType="withGroup">
                            <p:stCondLst>
                              <p:cond delay="0"/>
                            </p:stCondLst>
                            <p:childTnLst>
                              <p:par>
                                <p:cTn id="25" presetID="17" presetClass="entr" presetSubtype="2" fill="hold" grpId="0" nodeType="clickEffect">
                                  <p:stCondLst>
                                    <p:cond delay="0"/>
                                  </p:stCondLst>
                                  <p:childTnLst>
                                    <p:set>
                                      <p:cBhvr>
                                        <p:cTn id="26" dur="1" fill="hold">
                                          <p:stCondLst>
                                            <p:cond delay="0"/>
                                          </p:stCondLst>
                                        </p:cTn>
                                        <p:tgtEl>
                                          <p:spTgt spid="1225736"/>
                                        </p:tgtEl>
                                        <p:attrNameLst>
                                          <p:attrName>style.visibility</p:attrName>
                                        </p:attrNameLst>
                                      </p:cBhvr>
                                      <p:to>
                                        <p:strVal val="visible"/>
                                      </p:to>
                                    </p:set>
                                    <p:anim calcmode="lin" valueType="num">
                                      <p:cBhvr>
                                        <p:cTn id="27" dur="500" fill="hold"/>
                                        <p:tgtEl>
                                          <p:spTgt spid="1225736"/>
                                        </p:tgtEl>
                                        <p:attrNameLst>
                                          <p:attrName>ppt_x</p:attrName>
                                        </p:attrNameLst>
                                      </p:cBhvr>
                                      <p:tavLst>
                                        <p:tav tm="0">
                                          <p:val>
                                            <p:strVal val="#ppt_x+#ppt_w/2"/>
                                          </p:val>
                                        </p:tav>
                                        <p:tav tm="100000">
                                          <p:val>
                                            <p:strVal val="#ppt_x"/>
                                          </p:val>
                                        </p:tav>
                                      </p:tavLst>
                                    </p:anim>
                                    <p:anim calcmode="lin" valueType="num">
                                      <p:cBhvr>
                                        <p:cTn id="28" dur="500" fill="hold"/>
                                        <p:tgtEl>
                                          <p:spTgt spid="1225736"/>
                                        </p:tgtEl>
                                        <p:attrNameLst>
                                          <p:attrName>ppt_y</p:attrName>
                                        </p:attrNameLst>
                                      </p:cBhvr>
                                      <p:tavLst>
                                        <p:tav tm="0">
                                          <p:val>
                                            <p:strVal val="#ppt_y"/>
                                          </p:val>
                                        </p:tav>
                                        <p:tav tm="100000">
                                          <p:val>
                                            <p:strVal val="#ppt_y"/>
                                          </p:val>
                                        </p:tav>
                                      </p:tavLst>
                                    </p:anim>
                                    <p:anim calcmode="lin" valueType="num">
                                      <p:cBhvr>
                                        <p:cTn id="29" dur="500" fill="hold"/>
                                        <p:tgtEl>
                                          <p:spTgt spid="1225736"/>
                                        </p:tgtEl>
                                        <p:attrNameLst>
                                          <p:attrName>ppt_w</p:attrName>
                                        </p:attrNameLst>
                                      </p:cBhvr>
                                      <p:tavLst>
                                        <p:tav tm="0">
                                          <p:val>
                                            <p:fltVal val="0"/>
                                          </p:val>
                                        </p:tav>
                                        <p:tav tm="100000">
                                          <p:val>
                                            <p:strVal val="#ppt_w"/>
                                          </p:val>
                                        </p:tav>
                                      </p:tavLst>
                                    </p:anim>
                                    <p:anim calcmode="lin" valueType="num">
                                      <p:cBhvr>
                                        <p:cTn id="30" dur="500" fill="hold"/>
                                        <p:tgtEl>
                                          <p:spTgt spid="122573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5733" grpId="0" animBg="1"/>
      <p:bldP spid="1225734" grpId="0" animBg="1"/>
      <p:bldP spid="1225735" grpId="0" animBg="1"/>
      <p:bldP spid="1225736" grpId="0" animBg="1"/>
    </p:bldLst>
  </p:timing>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7042" name="Rectangle 2"/>
          <p:cNvSpPr>
            <a:spLocks noGrp="1" noChangeArrowheads="1"/>
          </p:cNvSpPr>
          <p:nvPr>
            <p:ph type="title"/>
          </p:nvPr>
        </p:nvSpPr>
        <p:spPr>
          <a:xfrm>
            <a:off x="685800" y="712788"/>
            <a:ext cx="7772400" cy="708025"/>
          </a:xfrm>
        </p:spPr>
        <p:txBody>
          <a:bodyPr/>
          <a:lstStyle/>
          <a:p>
            <a:pPr eaLnBrk="1" hangingPunct="1"/>
            <a:r>
              <a:rPr lang="zh-CN" altLang="en-US" sz="4000" smtClean="0">
                <a:solidFill>
                  <a:schemeClr val="tx1"/>
                </a:solidFill>
                <a:latin typeface="华文中宋" pitchFamily="2" charset="-122"/>
                <a:ea typeface="华文中宋" pitchFamily="2" charset="-122"/>
              </a:rPr>
              <a:t>常见消隐算法</a:t>
            </a:r>
          </a:p>
        </p:txBody>
      </p:sp>
      <p:sp>
        <p:nvSpPr>
          <p:cNvPr id="35843" name="Rectangle 3"/>
          <p:cNvSpPr>
            <a:spLocks noGrp="1" noChangeArrowheads="1"/>
          </p:cNvSpPr>
          <p:nvPr>
            <p:ph type="body" idx="1"/>
          </p:nvPr>
        </p:nvSpPr>
        <p:spPr/>
        <p:txBody>
          <a:bodyPr/>
          <a:lstStyle/>
          <a:p>
            <a:pPr eaLnBrk="1" hangingPunct="1">
              <a:lnSpc>
                <a:spcPct val="110000"/>
              </a:lnSpc>
              <a:buClrTx/>
              <a:buFont typeface="Wingdings" pitchFamily="2" charset="2"/>
              <a:buChar char="p"/>
            </a:pPr>
            <a:r>
              <a:rPr lang="zh-CN" altLang="en-US" sz="2800" smtClean="0">
                <a:solidFill>
                  <a:schemeClr val="tx1"/>
                </a:solidFill>
              </a:rPr>
              <a:t>深度缓存器算法</a:t>
            </a:r>
          </a:p>
          <a:p>
            <a:pPr eaLnBrk="1" hangingPunct="1">
              <a:lnSpc>
                <a:spcPct val="110000"/>
              </a:lnSpc>
              <a:buClrTx/>
              <a:buFont typeface="Wingdings" pitchFamily="2" charset="2"/>
              <a:buChar char="p"/>
            </a:pPr>
            <a:r>
              <a:rPr kumimoji="0" lang="zh-CN" altLang="en-US" sz="2800" smtClean="0"/>
              <a:t>区间扫描线算法</a:t>
            </a:r>
          </a:p>
          <a:p>
            <a:pPr eaLnBrk="1" hangingPunct="1">
              <a:lnSpc>
                <a:spcPct val="110000"/>
              </a:lnSpc>
              <a:buClrTx/>
              <a:buFont typeface="Wingdings" pitchFamily="2" charset="2"/>
              <a:buChar char="p"/>
            </a:pPr>
            <a:r>
              <a:rPr kumimoji="0" lang="zh-CN" altLang="en-US" sz="2800" smtClean="0"/>
              <a:t>深度排序算法</a:t>
            </a:r>
          </a:p>
          <a:p>
            <a:pPr eaLnBrk="1" hangingPunct="1">
              <a:lnSpc>
                <a:spcPct val="110000"/>
              </a:lnSpc>
              <a:buClrTx/>
              <a:buFont typeface="Wingdings" pitchFamily="2" charset="2"/>
              <a:buChar char="p"/>
            </a:pPr>
            <a:r>
              <a:rPr kumimoji="0" lang="zh-CN" altLang="en-US" sz="2800" smtClean="0"/>
              <a:t>区域细分算法</a:t>
            </a:r>
          </a:p>
          <a:p>
            <a:pPr eaLnBrk="1" hangingPunct="1">
              <a:lnSpc>
                <a:spcPct val="110000"/>
              </a:lnSpc>
              <a:buClrTx/>
              <a:buFont typeface="Wingdings" pitchFamily="2" charset="2"/>
              <a:buChar char="p"/>
            </a:pPr>
            <a:r>
              <a:rPr kumimoji="0" lang="zh-CN" altLang="en-US" sz="2800" smtClean="0"/>
              <a:t>光线投射法</a:t>
            </a:r>
          </a:p>
          <a:p>
            <a:pPr eaLnBrk="1" hangingPunct="1">
              <a:lnSpc>
                <a:spcPct val="110000"/>
              </a:lnSpc>
              <a:buClrTx/>
              <a:buFont typeface="Wingdings" pitchFamily="2" charset="2"/>
              <a:buChar char="p"/>
            </a:pPr>
            <a:r>
              <a:rPr kumimoji="0" lang="en-US" altLang="zh-CN" sz="2800" smtClean="0"/>
              <a:t>BSP</a:t>
            </a:r>
            <a:r>
              <a:rPr kumimoji="0" lang="zh-CN" altLang="en-US" sz="2800" smtClean="0"/>
              <a:t>算法</a:t>
            </a:r>
          </a:p>
          <a:p>
            <a:pPr eaLnBrk="1" hangingPunct="1">
              <a:lnSpc>
                <a:spcPct val="110000"/>
              </a:lnSpc>
              <a:buClrTx/>
              <a:buFont typeface="Wingdings" pitchFamily="2" charset="2"/>
              <a:buChar char="p"/>
            </a:pPr>
            <a:r>
              <a:rPr kumimoji="0" lang="zh-CN" altLang="en-US" sz="2800" smtClean="0"/>
              <a:t>多边形区域排序算法</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9" presetClass="emph" presetSubtype="0" fill="hold" nodeType="clickEffect">
                                  <p:stCondLst>
                                    <p:cond delay="0"/>
                                  </p:stCondLst>
                                  <p:childTnLst>
                                    <p:animClr clrSpc="rgb" dir="cw">
                                      <p:cBhvr override="childStyle">
                                        <p:cTn id="6" dur="500" fill="hold"/>
                                        <p:tgtEl>
                                          <p:spTgt spid="35843">
                                            <p:txEl>
                                              <p:pRg st="0" end="0"/>
                                            </p:txEl>
                                          </p:spTgt>
                                        </p:tgtEl>
                                        <p:attrNameLst>
                                          <p:attrName>style.color</p:attrName>
                                        </p:attrNameLst>
                                      </p:cBhvr>
                                      <p:to>
                                        <a:srgbClr val="0A0AFF"/>
                                      </p:to>
                                    </p:animClr>
                                    <p:animClr clrSpc="rgb" dir="cw">
                                      <p:cBhvr>
                                        <p:cTn id="7" dur="500" fill="hold"/>
                                        <p:tgtEl>
                                          <p:spTgt spid="35843">
                                            <p:txEl>
                                              <p:pRg st="0" end="0"/>
                                            </p:txEl>
                                          </p:spTgt>
                                        </p:tgtEl>
                                        <p:attrNameLst>
                                          <p:attrName>fillcolor</p:attrName>
                                        </p:attrNameLst>
                                      </p:cBhvr>
                                      <p:to>
                                        <a:srgbClr val="0A0AFF"/>
                                      </p:to>
                                    </p:animClr>
                                    <p:set>
                                      <p:cBhvr>
                                        <p:cTn id="8" dur="500" fill="hold"/>
                                        <p:tgtEl>
                                          <p:spTgt spid="35843">
                                            <p:txEl>
                                              <p:pRg st="0" end="0"/>
                                            </p:txEl>
                                          </p:spTgt>
                                        </p:tgtEl>
                                        <p:attrNameLst>
                                          <p:attrName>fill.type</p:attrName>
                                        </p:attrNameLst>
                                      </p:cBhvr>
                                      <p:to>
                                        <p:strVal val="solid"/>
                                      </p:to>
                                    </p:set>
                                    <p:set>
                                      <p:cBhvr>
                                        <p:cTn id="9" dur="500" fill="hold"/>
                                        <p:tgtEl>
                                          <p:spTgt spid="35843">
                                            <p:txEl>
                                              <p:pRg st="0" end="0"/>
                                            </p:txEl>
                                          </p:spTgt>
                                        </p:tgtEl>
                                        <p:attrNameLst>
                                          <p:attrName>fill.on</p:attrName>
                                        </p:attrNameLst>
                                      </p:cBhvr>
                                      <p:to>
                                        <p:strVal val="true"/>
                                      </p:to>
                                    </p:set>
                                  </p:childTnLst>
                                </p:cTn>
                              </p:par>
                              <p:par>
                                <p:cTn id="10" presetID="19" presetClass="emph" presetSubtype="0" fill="hold" nodeType="withEffect">
                                  <p:stCondLst>
                                    <p:cond delay="0"/>
                                  </p:stCondLst>
                                  <p:childTnLst>
                                    <p:animClr clrSpc="rgb" dir="cw">
                                      <p:cBhvr override="childStyle">
                                        <p:cTn id="11" dur="500" fill="hold"/>
                                        <p:tgtEl>
                                          <p:spTgt spid="35843">
                                            <p:txEl>
                                              <p:pRg st="2" end="2"/>
                                            </p:txEl>
                                          </p:spTgt>
                                        </p:tgtEl>
                                        <p:attrNameLst>
                                          <p:attrName>style.color</p:attrName>
                                        </p:attrNameLst>
                                      </p:cBhvr>
                                      <p:to>
                                        <a:srgbClr val="2121FF"/>
                                      </p:to>
                                    </p:animClr>
                                    <p:animClr clrSpc="rgb" dir="cw">
                                      <p:cBhvr>
                                        <p:cTn id="12" dur="500" fill="hold"/>
                                        <p:tgtEl>
                                          <p:spTgt spid="35843">
                                            <p:txEl>
                                              <p:pRg st="2" end="2"/>
                                            </p:txEl>
                                          </p:spTgt>
                                        </p:tgtEl>
                                        <p:attrNameLst>
                                          <p:attrName>fillcolor</p:attrName>
                                        </p:attrNameLst>
                                      </p:cBhvr>
                                      <p:to>
                                        <a:srgbClr val="2121FF"/>
                                      </p:to>
                                    </p:animClr>
                                    <p:set>
                                      <p:cBhvr>
                                        <p:cTn id="13" dur="500" fill="hold"/>
                                        <p:tgtEl>
                                          <p:spTgt spid="35843">
                                            <p:txEl>
                                              <p:pRg st="2" end="2"/>
                                            </p:txEl>
                                          </p:spTgt>
                                        </p:tgtEl>
                                        <p:attrNameLst>
                                          <p:attrName>fill.type</p:attrName>
                                        </p:attrNameLst>
                                      </p:cBhvr>
                                      <p:to>
                                        <p:strVal val="solid"/>
                                      </p:to>
                                    </p:set>
                                    <p:set>
                                      <p:cBhvr>
                                        <p:cTn id="14" dur="500" fill="hold"/>
                                        <p:tgtEl>
                                          <p:spTgt spid="35843">
                                            <p:txEl>
                                              <p:pRg st="2" end="2"/>
                                            </p:tx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8066" name="Rectangle 2"/>
          <p:cNvSpPr>
            <a:spLocks noGrp="1" noChangeArrowheads="1"/>
          </p:cNvSpPr>
          <p:nvPr>
            <p:ph type="title"/>
          </p:nvPr>
        </p:nvSpPr>
        <p:spPr/>
        <p:txBody>
          <a:bodyPr/>
          <a:lstStyle/>
          <a:p>
            <a:pPr eaLnBrk="1" hangingPunct="1"/>
            <a:r>
              <a:rPr lang="zh-CN" altLang="en-US" smtClean="0"/>
              <a:t>深度缓存器算法</a:t>
            </a:r>
          </a:p>
        </p:txBody>
      </p:sp>
      <p:graphicFrame>
        <p:nvGraphicFramePr>
          <p:cNvPr id="88067" name="Object 3"/>
          <p:cNvGraphicFramePr>
            <a:graphicFrameLocks noChangeAspect="1"/>
          </p:cNvGraphicFramePr>
          <p:nvPr>
            <p:ph sz="half" idx="1"/>
          </p:nvPr>
        </p:nvGraphicFramePr>
        <p:xfrm>
          <a:off x="223838" y="1906588"/>
          <a:ext cx="2979737" cy="4114800"/>
        </p:xfrm>
        <a:graphic>
          <a:graphicData uri="http://schemas.openxmlformats.org/presentationml/2006/ole">
            <mc:AlternateContent xmlns:mc="http://schemas.openxmlformats.org/markup-compatibility/2006">
              <mc:Choice xmlns:v="urn:schemas-microsoft-com:vml" Requires="v">
                <p:oleObj spid="_x0000_s88073" name="SmartDraw" r:id="rId3" imgW="2144268" imgH="2962656" progId="SmartDraw.2">
                  <p:embed/>
                </p:oleObj>
              </mc:Choice>
              <mc:Fallback>
                <p:oleObj name="SmartDraw" r:id="rId3" imgW="2144268" imgH="2962656" progId="SmartDraw.2">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3838" y="1906588"/>
                        <a:ext cx="2979737" cy="411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88068" name="Rectangle 4"/>
          <p:cNvSpPr>
            <a:spLocks noGrp="1" noChangeArrowheads="1"/>
          </p:cNvSpPr>
          <p:nvPr>
            <p:ph type="body" sz="half" idx="2"/>
          </p:nvPr>
        </p:nvSpPr>
        <p:spPr>
          <a:xfrm>
            <a:off x="3635375" y="1700213"/>
            <a:ext cx="4752975" cy="4681537"/>
          </a:xfrm>
        </p:spPr>
        <p:txBody>
          <a:bodyPr/>
          <a:lstStyle/>
          <a:p>
            <a:pPr eaLnBrk="1" hangingPunct="1">
              <a:buClrTx/>
              <a:buSzPct val="80000"/>
              <a:buFont typeface="Wingdings" pitchFamily="2" charset="2"/>
              <a:buChar char="p"/>
            </a:pPr>
            <a:r>
              <a:rPr lang="zh-CN" altLang="en-US" sz="2800" smtClean="0"/>
              <a:t>基本过程</a:t>
            </a:r>
          </a:p>
          <a:p>
            <a:pPr lvl="1" eaLnBrk="1" hangingPunct="1"/>
            <a:r>
              <a:rPr lang="zh-CN" altLang="en-US" sz="2400" smtClean="0"/>
              <a:t>将点</a:t>
            </a:r>
            <a:r>
              <a:rPr lang="en-US" altLang="zh-CN" sz="2400" smtClean="0"/>
              <a:t>P</a:t>
            </a:r>
            <a:r>
              <a:rPr lang="zh-CN" altLang="en-US" sz="2400" smtClean="0"/>
              <a:t>（</a:t>
            </a:r>
            <a:r>
              <a:rPr lang="en-US" altLang="zh-CN" sz="2400" smtClean="0"/>
              <a:t>x, y, z</a:t>
            </a:r>
            <a:r>
              <a:rPr lang="zh-CN" altLang="en-US" sz="2400" smtClean="0"/>
              <a:t>）投影到像素（</a:t>
            </a:r>
            <a:r>
              <a:rPr lang="en-US" altLang="zh-CN" sz="2400" smtClean="0"/>
              <a:t>x</a:t>
            </a:r>
            <a:r>
              <a:rPr lang="zh-CN" altLang="en-US" sz="2400" smtClean="0"/>
              <a:t>，</a:t>
            </a:r>
            <a:r>
              <a:rPr lang="en-US" altLang="zh-CN" sz="2400" smtClean="0"/>
              <a:t>y</a:t>
            </a:r>
            <a:r>
              <a:rPr lang="zh-CN" altLang="en-US" sz="2400" smtClean="0"/>
              <a:t>）</a:t>
            </a:r>
          </a:p>
          <a:p>
            <a:pPr lvl="1" eaLnBrk="1" hangingPunct="1"/>
            <a:r>
              <a:rPr lang="zh-CN" altLang="en-US" sz="2400" smtClean="0"/>
              <a:t>根据</a:t>
            </a:r>
            <a:r>
              <a:rPr lang="en-US" altLang="zh-CN" sz="2400" smtClean="0"/>
              <a:t>P</a:t>
            </a:r>
            <a:r>
              <a:rPr lang="zh-CN" altLang="en-US" sz="2400" smtClean="0"/>
              <a:t>的属性设置像素（</a:t>
            </a:r>
            <a:r>
              <a:rPr lang="en-US" altLang="zh-CN" sz="2400" smtClean="0"/>
              <a:t>x</a:t>
            </a:r>
            <a:r>
              <a:rPr lang="zh-CN" altLang="en-US" sz="2400" smtClean="0"/>
              <a:t>，</a:t>
            </a:r>
            <a:r>
              <a:rPr lang="en-US" altLang="zh-CN" sz="2400" smtClean="0"/>
              <a:t>y</a:t>
            </a:r>
            <a:r>
              <a:rPr lang="zh-CN" altLang="en-US" sz="2400" smtClean="0"/>
              <a:t>）的颜色</a:t>
            </a:r>
            <a:endParaRPr lang="en-US" altLang="zh-CN" sz="2400" smtClean="0"/>
          </a:p>
          <a:p>
            <a:pPr lvl="1" eaLnBrk="1" hangingPunct="1"/>
            <a:endParaRPr lang="zh-CN" altLang="en-US" sz="2400" smtClean="0"/>
          </a:p>
          <a:p>
            <a:pPr eaLnBrk="1" hangingPunct="1">
              <a:buClrTx/>
              <a:buSzPct val="80000"/>
              <a:buFont typeface="Wingdings" pitchFamily="2" charset="2"/>
              <a:buChar char="p"/>
            </a:pPr>
            <a:r>
              <a:rPr lang="zh-CN" altLang="en-US" sz="2800" smtClean="0"/>
              <a:t>问  题</a:t>
            </a:r>
          </a:p>
          <a:p>
            <a:pPr lvl="1" eaLnBrk="1" hangingPunct="1"/>
            <a:r>
              <a:rPr lang="zh-CN" altLang="en-US" sz="2400" smtClean="0"/>
              <a:t>如果点</a:t>
            </a:r>
            <a:r>
              <a:rPr lang="en-US" altLang="zh-CN" sz="2400" smtClean="0"/>
              <a:t>P1(1,2,3), P2(1, 2, 5) </a:t>
            </a:r>
            <a:r>
              <a:rPr lang="zh-CN" altLang="en-US" sz="2400" smtClean="0"/>
              <a:t>等投影到同一个像素？</a:t>
            </a:r>
            <a:endParaRPr lang="en-US" altLang="zh-CN" sz="2400" smtClean="0"/>
          </a:p>
          <a:p>
            <a:pPr lvl="1" eaLnBrk="1" hangingPunct="1"/>
            <a:r>
              <a:rPr lang="zh-CN" altLang="en-US" sz="2400" b="1" smtClean="0">
                <a:solidFill>
                  <a:srgbClr val="FF0000"/>
                </a:solidFill>
              </a:rPr>
              <a:t>怎么办？</a:t>
            </a:r>
          </a:p>
        </p:txBody>
      </p:sp>
      <p:sp>
        <p:nvSpPr>
          <p:cNvPr id="88069" name="圆角矩形标注 1"/>
          <p:cNvSpPr>
            <a:spLocks noChangeArrowheads="1"/>
          </p:cNvSpPr>
          <p:nvPr/>
        </p:nvSpPr>
        <p:spPr bwMode="auto">
          <a:xfrm>
            <a:off x="6345238" y="3573463"/>
            <a:ext cx="1655762" cy="1150937"/>
          </a:xfrm>
          <a:prstGeom prst="wedgeRoundRectCallout">
            <a:avLst>
              <a:gd name="adj1" fmla="val -111537"/>
              <a:gd name="adj2" fmla="val 205847"/>
              <a:gd name="adj3" fmla="val 16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spcBef>
                <a:spcPct val="20000"/>
              </a:spcBef>
              <a:buClr>
                <a:schemeClr val="bg1"/>
              </a:buClr>
              <a:buSzPct val="100000"/>
              <a:buFont typeface="Arial" charset="0"/>
              <a:buChar char="•"/>
            </a:pPr>
            <a:endParaRPr lang="zh-CN" altLang="en-US"/>
          </a:p>
        </p:txBody>
      </p:sp>
      <p:sp>
        <p:nvSpPr>
          <p:cNvPr id="3" name="圆角矩形标注 2"/>
          <p:cNvSpPr>
            <a:spLocks noChangeArrowheads="1"/>
          </p:cNvSpPr>
          <p:nvPr/>
        </p:nvSpPr>
        <p:spPr bwMode="auto">
          <a:xfrm>
            <a:off x="5867400" y="3789363"/>
            <a:ext cx="3097213" cy="935037"/>
          </a:xfrm>
          <a:prstGeom prst="wedgeRoundRectCallout">
            <a:avLst>
              <a:gd name="adj1" fmla="val -66463"/>
              <a:gd name="adj2" fmla="val 158190"/>
              <a:gd name="adj3" fmla="val 16667"/>
            </a:avLst>
          </a:prstGeom>
          <a:solidFill>
            <a:srgbClr val="FFFFFF"/>
          </a:solidFill>
          <a:ln w="19050" algn="ctr">
            <a:solidFill>
              <a:schemeClr val="tx1"/>
            </a:solidFill>
            <a:round/>
            <a:headEnd/>
            <a:tailEnd/>
          </a:ln>
        </p:spPr>
        <p:txBody>
          <a:bodyPr anchor="ctr"/>
          <a:lstStyle/>
          <a:p>
            <a:pPr marL="285750" indent="-285750" eaLnBrk="1" hangingPunct="1">
              <a:spcBef>
                <a:spcPct val="20000"/>
              </a:spcBef>
              <a:buSzPct val="70000"/>
              <a:buFont typeface="Wingdings" pitchFamily="2" charset="2"/>
              <a:buChar char="p"/>
            </a:pPr>
            <a:r>
              <a:rPr lang="zh-CN" altLang="en-US"/>
              <a:t>根据最近的点设置颜色</a:t>
            </a:r>
            <a:endParaRPr lang="en-US" altLang="zh-CN"/>
          </a:p>
          <a:p>
            <a:pPr marL="285750" indent="-285750" eaLnBrk="1" hangingPunct="1">
              <a:spcBef>
                <a:spcPct val="20000"/>
              </a:spcBef>
              <a:buSzPct val="70000"/>
              <a:buFont typeface="Wingdings" pitchFamily="2" charset="2"/>
              <a:buChar char="p"/>
            </a:pPr>
            <a:r>
              <a:rPr lang="zh-CN" altLang="en-US"/>
              <a:t>即</a:t>
            </a:r>
            <a:r>
              <a:rPr lang="en-US" altLang="zh-CN"/>
              <a:t>Z</a:t>
            </a:r>
            <a:r>
              <a:rPr lang="zh-CN" altLang="en-US"/>
              <a:t>值最大的点；</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9090" name="Rectangle 2"/>
          <p:cNvSpPr>
            <a:spLocks noGrp="1" noChangeArrowheads="1"/>
          </p:cNvSpPr>
          <p:nvPr>
            <p:ph type="title"/>
          </p:nvPr>
        </p:nvSpPr>
        <p:spPr>
          <a:xfrm>
            <a:off x="323850" y="600075"/>
            <a:ext cx="7772400" cy="762000"/>
          </a:xfrm>
        </p:spPr>
        <p:txBody>
          <a:bodyPr/>
          <a:lstStyle/>
          <a:p>
            <a:pPr eaLnBrk="1" hangingPunct="1"/>
            <a:r>
              <a:rPr lang="zh-CN" altLang="en-US" smtClean="0"/>
              <a:t>深度缓存器算法</a:t>
            </a:r>
          </a:p>
        </p:txBody>
      </p:sp>
      <p:graphicFrame>
        <p:nvGraphicFramePr>
          <p:cNvPr id="37891" name="Object 3"/>
          <p:cNvGraphicFramePr>
            <a:graphicFrameLocks noChangeAspect="1"/>
          </p:cNvGraphicFramePr>
          <p:nvPr>
            <p:ph sz="half" idx="1"/>
          </p:nvPr>
        </p:nvGraphicFramePr>
        <p:xfrm>
          <a:off x="5508625" y="1484313"/>
          <a:ext cx="2555875" cy="2557462"/>
        </p:xfrm>
        <a:graphic>
          <a:graphicData uri="http://schemas.openxmlformats.org/presentationml/2006/ole">
            <mc:AlternateContent xmlns:mc="http://schemas.openxmlformats.org/markup-compatibility/2006">
              <mc:Choice xmlns:v="urn:schemas-microsoft-com:vml" Requires="v">
                <p:oleObj spid="_x0000_s89105" name="SmartDraw" r:id="rId4" imgW="1653540" imgH="1655064" progId="SmartDraw.2">
                  <p:embed/>
                </p:oleObj>
              </mc:Choice>
              <mc:Fallback>
                <p:oleObj name="SmartDraw" r:id="rId4" imgW="1653540" imgH="1655064" progId="SmartDraw.2">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08625" y="1484313"/>
                        <a:ext cx="2555875" cy="25574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pic>
        <p:nvPicPr>
          <p:cNvPr id="89092" name="Picture 9" descr="C:\Users\luo\AppData\Roaming\Tencent\Users\31703160\QQ\WinTemp\RichOle\~N8EVWD3S~AM)NOC6({)BAF.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0825" y="1484313"/>
            <a:ext cx="4295775" cy="5113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 name="组合 3"/>
          <p:cNvGrpSpPr>
            <a:grpSpLocks/>
          </p:cNvGrpSpPr>
          <p:nvPr/>
        </p:nvGrpSpPr>
        <p:grpSpPr bwMode="auto">
          <a:xfrm>
            <a:off x="1547813" y="2060575"/>
            <a:ext cx="3311525" cy="1728788"/>
            <a:chOff x="1547664" y="2060848"/>
            <a:chExt cx="3312368" cy="1728192"/>
          </a:xfrm>
        </p:grpSpPr>
        <p:sp>
          <p:nvSpPr>
            <p:cNvPr id="89099" name="圆角矩形 1"/>
            <p:cNvSpPr>
              <a:spLocks noChangeArrowheads="1"/>
            </p:cNvSpPr>
            <p:nvPr/>
          </p:nvSpPr>
          <p:spPr bwMode="auto">
            <a:xfrm>
              <a:off x="1547664" y="3501008"/>
              <a:ext cx="576064" cy="288032"/>
            </a:xfrm>
            <a:prstGeom prst="roundRect">
              <a:avLst>
                <a:gd name="adj" fmla="val 16667"/>
              </a:avLst>
            </a:prstGeom>
            <a:noFill/>
            <a:ln w="28575" algn="ctr">
              <a:solidFill>
                <a:srgbClr val="FFFF66"/>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spcBef>
                  <a:spcPct val="20000"/>
                </a:spcBef>
                <a:buClr>
                  <a:schemeClr val="bg1"/>
                </a:buClr>
                <a:buSzPct val="100000"/>
                <a:buFont typeface="Arial" charset="0"/>
                <a:buChar char="•"/>
              </a:pPr>
              <a:endParaRPr lang="zh-CN" altLang="en-US"/>
            </a:p>
          </p:txBody>
        </p:sp>
        <p:sp>
          <p:nvSpPr>
            <p:cNvPr id="89100" name="圆角矩形标注 2"/>
            <p:cNvSpPr>
              <a:spLocks noChangeArrowheads="1"/>
            </p:cNvSpPr>
            <p:nvPr/>
          </p:nvSpPr>
          <p:spPr bwMode="auto">
            <a:xfrm>
              <a:off x="3347864" y="2060848"/>
              <a:ext cx="1512168" cy="648072"/>
            </a:xfrm>
            <a:prstGeom prst="wedgeRoundRectCallout">
              <a:avLst>
                <a:gd name="adj1" fmla="val -132514"/>
                <a:gd name="adj2" fmla="val 179120"/>
                <a:gd name="adj3" fmla="val 16667"/>
              </a:avLst>
            </a:prstGeom>
            <a:solidFill>
              <a:srgbClr val="FFFFFF"/>
            </a:solidFill>
            <a:ln w="38100" algn="ctr">
              <a:solidFill>
                <a:srgbClr val="FFFF66"/>
              </a:solidFill>
              <a:round/>
              <a:headEnd/>
              <a:tailEnd/>
            </a:ln>
          </p:spPr>
          <p:txBody>
            <a:bodyPr anchor="ctr"/>
            <a:lstStyle/>
            <a:p>
              <a:pPr algn="ctr" eaLnBrk="1" hangingPunct="1">
                <a:spcBef>
                  <a:spcPct val="20000"/>
                </a:spcBef>
                <a:buClr>
                  <a:schemeClr val="bg1"/>
                </a:buClr>
                <a:buSzPct val="100000"/>
              </a:pPr>
              <a:r>
                <a:rPr lang="zh-CN" altLang="en-US" sz="2400" b="1"/>
                <a:t>缓  存</a:t>
              </a:r>
            </a:p>
          </p:txBody>
        </p:sp>
      </p:grpSp>
      <p:grpSp>
        <p:nvGrpSpPr>
          <p:cNvPr id="9" name="组合 8"/>
          <p:cNvGrpSpPr>
            <a:grpSpLocks/>
          </p:cNvGrpSpPr>
          <p:nvPr/>
        </p:nvGrpSpPr>
        <p:grpSpPr bwMode="auto">
          <a:xfrm>
            <a:off x="5508625" y="1700213"/>
            <a:ext cx="3302000" cy="4968875"/>
            <a:chOff x="5796136" y="1700808"/>
            <a:chExt cx="3302744" cy="4968552"/>
          </a:xfrm>
        </p:grpSpPr>
        <p:graphicFrame>
          <p:nvGraphicFramePr>
            <p:cNvPr id="89095" name="Object 4"/>
            <p:cNvGraphicFramePr>
              <a:graphicFrameLocks noChangeAspect="1"/>
            </p:cNvGraphicFramePr>
            <p:nvPr/>
          </p:nvGraphicFramePr>
          <p:xfrm>
            <a:off x="5796136" y="4487518"/>
            <a:ext cx="2592288" cy="2181842"/>
          </p:xfrm>
          <a:graphic>
            <a:graphicData uri="http://schemas.openxmlformats.org/presentationml/2006/ole">
              <mc:AlternateContent xmlns:mc="http://schemas.openxmlformats.org/markup-compatibility/2006">
                <mc:Choice xmlns:v="urn:schemas-microsoft-com:vml" Requires="v">
                  <p:oleObj spid="_x0000_s89106" name="SmartDraw" r:id="rId7" imgW="1965960" imgH="1655064" progId="SmartDraw.2">
                    <p:embed/>
                  </p:oleObj>
                </mc:Choice>
                <mc:Fallback>
                  <p:oleObj name="SmartDraw" r:id="rId7" imgW="1965960" imgH="1655064" progId="SmartDraw.2">
                    <p:embed/>
                    <p:pic>
                      <p:nvPicPr>
                        <p:cNvPr id="0"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796136" y="4487518"/>
                          <a:ext cx="2592288" cy="21818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grpSp>
          <p:nvGrpSpPr>
            <p:cNvPr id="89096" name="组合 7"/>
            <p:cNvGrpSpPr>
              <a:grpSpLocks/>
            </p:cNvGrpSpPr>
            <p:nvPr/>
          </p:nvGrpSpPr>
          <p:grpSpPr bwMode="auto">
            <a:xfrm>
              <a:off x="7452320" y="1700808"/>
              <a:ext cx="1646560" cy="3024336"/>
              <a:chOff x="7452320" y="1700808"/>
              <a:chExt cx="1646560" cy="3024336"/>
            </a:xfrm>
          </p:grpSpPr>
          <p:sp>
            <p:nvSpPr>
              <p:cNvPr id="6" name="弧形 5"/>
              <p:cNvSpPr/>
              <p:nvPr/>
            </p:nvSpPr>
            <p:spPr bwMode="auto">
              <a:xfrm>
                <a:off x="7452272" y="1700808"/>
                <a:ext cx="1295692" cy="3023990"/>
              </a:xfrm>
              <a:prstGeom prst="arc">
                <a:avLst>
                  <a:gd name="adj1" fmla="val 16200000"/>
                  <a:gd name="adj2" fmla="val 5295656"/>
                </a:avLst>
              </a:prstGeom>
              <a:noFill/>
              <a:ln w="28575"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spcBef>
                    <a:spcPct val="20000"/>
                  </a:spcBef>
                  <a:buClr>
                    <a:schemeClr val="bg1"/>
                  </a:buClr>
                  <a:buSzPct val="100000"/>
                  <a:buFont typeface="Arial" charset="0"/>
                  <a:buChar char="•"/>
                  <a:defRPr/>
                </a:pPr>
                <a:endParaRPr lang="zh-CN" altLang="en-US" dirty="0"/>
              </a:p>
            </p:txBody>
          </p:sp>
          <p:sp>
            <p:nvSpPr>
              <p:cNvPr id="89098" name="TextBox 6"/>
              <p:cNvSpPr txBox="1">
                <a:spLocks noChangeArrowheads="1"/>
              </p:cNvSpPr>
              <p:nvPr/>
            </p:nvSpPr>
            <p:spPr bwMode="auto">
              <a:xfrm>
                <a:off x="8398047" y="3012921"/>
                <a:ext cx="700833" cy="40011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a:solidFill>
                      <a:srgbClr val="000000"/>
                    </a:solidFill>
                    <a:latin typeface="Times New Roman" pitchFamily="18" charset="0"/>
                    <a:ea typeface="楷体_GB2312" pitchFamily="49" charset="-122"/>
                  </a:defRPr>
                </a:lvl1pPr>
                <a:lvl2pPr marL="742950" indent="-285750">
                  <a:defRPr kumimoji="1">
                    <a:solidFill>
                      <a:srgbClr val="000000"/>
                    </a:solidFill>
                    <a:latin typeface="Times New Roman" pitchFamily="18" charset="0"/>
                    <a:ea typeface="楷体_GB2312" pitchFamily="49" charset="-122"/>
                  </a:defRPr>
                </a:lvl2pPr>
                <a:lvl3pPr marL="1143000" indent="-228600">
                  <a:defRPr kumimoji="1">
                    <a:solidFill>
                      <a:srgbClr val="000000"/>
                    </a:solidFill>
                    <a:latin typeface="Times New Roman" pitchFamily="18" charset="0"/>
                    <a:ea typeface="楷体_GB2312" pitchFamily="49" charset="-122"/>
                  </a:defRPr>
                </a:lvl3pPr>
                <a:lvl4pPr marL="1600200" indent="-228600">
                  <a:defRPr kumimoji="1">
                    <a:solidFill>
                      <a:srgbClr val="000000"/>
                    </a:solidFill>
                    <a:latin typeface="Times New Roman" pitchFamily="18" charset="0"/>
                    <a:ea typeface="楷体_GB2312" pitchFamily="49" charset="-122"/>
                  </a:defRPr>
                </a:lvl4pPr>
                <a:lvl5pPr marL="2057400" indent="-228600">
                  <a:defRPr kumimoji="1">
                    <a:solidFill>
                      <a:srgbClr val="000000"/>
                    </a:solidFill>
                    <a:latin typeface="Times New Roman" pitchFamily="18" charset="0"/>
                    <a:ea typeface="楷体_GB2312" pitchFamily="49" charset="-122"/>
                  </a:defRPr>
                </a:lvl5pPr>
                <a:lvl6pPr marL="2514600" indent="-228600" eaLnBrk="0" fontAlgn="base" hangingPunct="0">
                  <a:spcBef>
                    <a:spcPct val="0"/>
                  </a:spcBef>
                  <a:spcAft>
                    <a:spcPct val="0"/>
                  </a:spcAft>
                  <a:defRPr kumimoji="1">
                    <a:solidFill>
                      <a:srgbClr val="000000"/>
                    </a:solidFill>
                    <a:latin typeface="Times New Roman" pitchFamily="18" charset="0"/>
                    <a:ea typeface="楷体_GB2312" pitchFamily="49" charset="-122"/>
                  </a:defRPr>
                </a:lvl6pPr>
                <a:lvl7pPr marL="2971800" indent="-228600" eaLnBrk="0" fontAlgn="base" hangingPunct="0">
                  <a:spcBef>
                    <a:spcPct val="0"/>
                  </a:spcBef>
                  <a:spcAft>
                    <a:spcPct val="0"/>
                  </a:spcAft>
                  <a:defRPr kumimoji="1">
                    <a:solidFill>
                      <a:srgbClr val="000000"/>
                    </a:solidFill>
                    <a:latin typeface="Times New Roman" pitchFamily="18" charset="0"/>
                    <a:ea typeface="楷体_GB2312" pitchFamily="49" charset="-122"/>
                  </a:defRPr>
                </a:lvl7pPr>
                <a:lvl8pPr marL="3429000" indent="-228600" eaLnBrk="0" fontAlgn="base" hangingPunct="0">
                  <a:spcBef>
                    <a:spcPct val="0"/>
                  </a:spcBef>
                  <a:spcAft>
                    <a:spcPct val="0"/>
                  </a:spcAft>
                  <a:defRPr kumimoji="1">
                    <a:solidFill>
                      <a:srgbClr val="000000"/>
                    </a:solidFill>
                    <a:latin typeface="Times New Roman" pitchFamily="18" charset="0"/>
                    <a:ea typeface="楷体_GB2312" pitchFamily="49" charset="-122"/>
                  </a:defRPr>
                </a:lvl8pPr>
                <a:lvl9pPr marL="3886200" indent="-228600" eaLnBrk="0" fontAlgn="base" hangingPunct="0">
                  <a:spcBef>
                    <a:spcPct val="0"/>
                  </a:spcBef>
                  <a:spcAft>
                    <a:spcPct val="0"/>
                  </a:spcAft>
                  <a:defRPr kumimoji="1">
                    <a:solidFill>
                      <a:srgbClr val="000000"/>
                    </a:solidFill>
                    <a:latin typeface="Times New Roman" pitchFamily="18" charset="0"/>
                    <a:ea typeface="楷体_GB2312" pitchFamily="49" charset="-122"/>
                  </a:defRPr>
                </a:lvl9pPr>
              </a:lstStyle>
              <a:p>
                <a:r>
                  <a:rPr lang="zh-CN" altLang="en-US" sz="2000" b="1"/>
                  <a:t>缓存</a:t>
                </a:r>
              </a:p>
            </p:txBody>
          </p:sp>
        </p:grpSp>
      </p:gr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7891"/>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p:txBody>
          <a:bodyPr/>
          <a:lstStyle/>
          <a:p>
            <a:pPr eaLnBrk="1" hangingPunct="1"/>
            <a:r>
              <a:rPr lang="zh-CN" altLang="en-US" smtClean="0"/>
              <a:t>深度缓存器算法</a:t>
            </a:r>
          </a:p>
        </p:txBody>
      </p:sp>
      <p:sp>
        <p:nvSpPr>
          <p:cNvPr id="90115" name="Rectangle 3"/>
          <p:cNvSpPr>
            <a:spLocks noGrp="1" noChangeArrowheads="1"/>
          </p:cNvSpPr>
          <p:nvPr>
            <p:ph type="body" idx="1"/>
          </p:nvPr>
        </p:nvSpPr>
        <p:spPr/>
        <p:txBody>
          <a:bodyPr/>
          <a:lstStyle/>
          <a:p>
            <a:pPr eaLnBrk="1" hangingPunct="1">
              <a:spcBef>
                <a:spcPts val="1200"/>
              </a:spcBef>
            </a:pPr>
            <a:r>
              <a:rPr lang="zh-CN" altLang="en-US" sz="2800" smtClean="0"/>
              <a:t>初始化：</a:t>
            </a:r>
            <a:endParaRPr lang="en-US" altLang="zh-CN" sz="2800" smtClean="0"/>
          </a:p>
          <a:p>
            <a:pPr lvl="1" eaLnBrk="1" hangingPunct="1">
              <a:spcBef>
                <a:spcPts val="1200"/>
              </a:spcBef>
            </a:pPr>
            <a:r>
              <a:rPr lang="zh-CN" altLang="en-US" sz="2400" smtClean="0"/>
              <a:t>把</a:t>
            </a:r>
            <a:r>
              <a:rPr lang="en-US" altLang="zh-CN" sz="2400" smtClean="0"/>
              <a:t>Z</a:t>
            </a:r>
            <a:r>
              <a:rPr lang="zh-CN" altLang="en-US" sz="2400" smtClean="0"/>
              <a:t>缓存中各</a:t>
            </a:r>
            <a:r>
              <a:rPr lang="en-US" altLang="zh-CN" sz="2400" smtClean="0"/>
              <a:t>(x,y)</a:t>
            </a:r>
            <a:r>
              <a:rPr lang="zh-CN" altLang="en-US" sz="2400" smtClean="0"/>
              <a:t>单元置为</a:t>
            </a:r>
            <a:r>
              <a:rPr lang="en-US" altLang="zh-CN" sz="2400" smtClean="0"/>
              <a:t>z</a:t>
            </a:r>
            <a:r>
              <a:rPr lang="zh-CN" altLang="en-US" sz="2400" smtClean="0"/>
              <a:t>的最小值</a:t>
            </a:r>
            <a:endParaRPr lang="en-US" altLang="zh-CN" sz="2400" smtClean="0"/>
          </a:p>
          <a:p>
            <a:pPr lvl="1" eaLnBrk="1" hangingPunct="1">
              <a:spcBef>
                <a:spcPts val="1200"/>
              </a:spcBef>
            </a:pPr>
            <a:r>
              <a:rPr lang="zh-CN" altLang="en-US" sz="2400" smtClean="0"/>
              <a:t>而帧缓存各</a:t>
            </a:r>
            <a:r>
              <a:rPr lang="en-US" altLang="zh-CN" sz="2400" smtClean="0"/>
              <a:t>(x,y)</a:t>
            </a:r>
            <a:r>
              <a:rPr lang="zh-CN" altLang="en-US" sz="2400" smtClean="0"/>
              <a:t>单元置为背景色。</a:t>
            </a:r>
          </a:p>
          <a:p>
            <a:pPr eaLnBrk="1" hangingPunct="1">
              <a:spcBef>
                <a:spcPts val="1200"/>
              </a:spcBef>
            </a:pPr>
            <a:r>
              <a:rPr lang="zh-CN" altLang="en-US" sz="2800" smtClean="0"/>
              <a:t>对每个待绘制点</a:t>
            </a:r>
            <a:r>
              <a:rPr lang="en-US" altLang="zh-CN" sz="2800" smtClean="0"/>
              <a:t>(x,y)</a:t>
            </a:r>
            <a:r>
              <a:rPr lang="zh-CN" altLang="en-US" sz="2800" smtClean="0"/>
              <a:t>进行处理：</a:t>
            </a:r>
          </a:p>
          <a:p>
            <a:pPr lvl="1" eaLnBrk="1" hangingPunct="1">
              <a:spcBef>
                <a:spcPts val="1200"/>
              </a:spcBef>
            </a:pPr>
            <a:r>
              <a:rPr lang="zh-CN" altLang="en-US" sz="2400" smtClean="0"/>
              <a:t>计算采样点</a:t>
            </a:r>
            <a:r>
              <a:rPr lang="en-US" altLang="zh-CN" sz="2400" smtClean="0"/>
              <a:t>(x,y)</a:t>
            </a:r>
            <a:r>
              <a:rPr lang="zh-CN" altLang="en-US" sz="2400" smtClean="0"/>
              <a:t>的深度</a:t>
            </a:r>
            <a:r>
              <a:rPr lang="en-US" altLang="zh-CN" sz="2400" smtClean="0"/>
              <a:t>z(x,y)</a:t>
            </a:r>
            <a:r>
              <a:rPr lang="zh-CN" altLang="en-US" sz="2400" smtClean="0"/>
              <a:t>；</a:t>
            </a:r>
          </a:p>
          <a:p>
            <a:pPr lvl="1" eaLnBrk="1" hangingPunct="1">
              <a:spcBef>
                <a:spcPts val="1200"/>
              </a:spcBef>
            </a:pPr>
            <a:r>
              <a:rPr lang="zh-CN" altLang="en-US" sz="2400" smtClean="0"/>
              <a:t>如</a:t>
            </a:r>
            <a:r>
              <a:rPr lang="en-US" altLang="zh-CN" sz="2400" smtClean="0"/>
              <a:t>z(x,y)</a:t>
            </a:r>
            <a:r>
              <a:rPr lang="zh-CN" altLang="en-US" sz="2400" smtClean="0"/>
              <a:t>大于</a:t>
            </a:r>
            <a:r>
              <a:rPr lang="en-US" altLang="zh-CN" sz="2400" smtClean="0"/>
              <a:t>Z</a:t>
            </a:r>
            <a:r>
              <a:rPr lang="zh-CN" altLang="en-US" sz="2400" smtClean="0"/>
              <a:t>缓存中在</a:t>
            </a:r>
            <a:r>
              <a:rPr lang="en-US" altLang="zh-CN" sz="2400" smtClean="0"/>
              <a:t>(x,y)</a:t>
            </a:r>
            <a:r>
              <a:rPr lang="zh-CN" altLang="en-US" sz="2400" smtClean="0"/>
              <a:t>处的值：</a:t>
            </a:r>
            <a:endParaRPr lang="en-US" altLang="zh-CN" sz="2400" smtClean="0"/>
          </a:p>
          <a:p>
            <a:pPr lvl="2" eaLnBrk="1" hangingPunct="1">
              <a:spcBef>
                <a:spcPts val="1200"/>
              </a:spcBef>
            </a:pPr>
            <a:r>
              <a:rPr lang="zh-CN" altLang="en-US" sz="2000" smtClean="0"/>
              <a:t>则把</a:t>
            </a:r>
            <a:r>
              <a:rPr lang="en-US" altLang="zh-CN" sz="2000" smtClean="0"/>
              <a:t>z(x,y)</a:t>
            </a:r>
            <a:r>
              <a:rPr lang="zh-CN" altLang="en-US" sz="2000" smtClean="0"/>
              <a:t>存入</a:t>
            </a:r>
            <a:r>
              <a:rPr lang="en-US" altLang="zh-CN" sz="2000" smtClean="0"/>
              <a:t>Z</a:t>
            </a:r>
            <a:r>
              <a:rPr lang="zh-CN" altLang="en-US" sz="2000" smtClean="0"/>
              <a:t>缓存中的</a:t>
            </a:r>
            <a:r>
              <a:rPr lang="en-US" altLang="zh-CN" sz="2000" smtClean="0"/>
              <a:t>(x,y)</a:t>
            </a:r>
            <a:r>
              <a:rPr lang="zh-CN" altLang="en-US" sz="2000" smtClean="0"/>
              <a:t>处，</a:t>
            </a:r>
            <a:endParaRPr lang="en-US" altLang="zh-CN" sz="2000" smtClean="0"/>
          </a:p>
          <a:p>
            <a:pPr lvl="2" eaLnBrk="1" hangingPunct="1">
              <a:spcBef>
                <a:spcPts val="1200"/>
              </a:spcBef>
            </a:pPr>
            <a:r>
              <a:rPr lang="zh-CN" altLang="en-US" sz="2000" smtClean="0"/>
              <a:t>当前采样点颜色值存入帧缓存的</a:t>
            </a:r>
            <a:r>
              <a:rPr lang="en-US" altLang="zh-CN" sz="2000" smtClean="0"/>
              <a:t>(x,y)</a:t>
            </a:r>
            <a:r>
              <a:rPr lang="zh-CN" altLang="en-US" sz="2000" smtClean="0"/>
              <a:t>地址中。</a:t>
            </a:r>
          </a:p>
        </p:txBody>
      </p:sp>
    </p:spTree>
  </p:cSld>
  <p:clrMapOvr>
    <a:masterClrMapping/>
  </p:clrMapOvr>
  <p:transition>
    <p:random/>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1138" name="Rectangle 2"/>
          <p:cNvSpPr>
            <a:spLocks noGrp="1" noChangeArrowheads="1"/>
          </p:cNvSpPr>
          <p:nvPr>
            <p:ph type="title"/>
          </p:nvPr>
        </p:nvSpPr>
        <p:spPr/>
        <p:txBody>
          <a:bodyPr/>
          <a:lstStyle/>
          <a:p>
            <a:pPr eaLnBrk="1" hangingPunct="1"/>
            <a:r>
              <a:rPr lang="zh-CN" altLang="en-US" smtClean="0"/>
              <a:t>计算采样点</a:t>
            </a:r>
            <a:r>
              <a:rPr lang="en-US" altLang="zh-CN" smtClean="0"/>
              <a:t>(x,y)</a:t>
            </a:r>
            <a:r>
              <a:rPr lang="zh-CN" altLang="en-US" smtClean="0"/>
              <a:t>的深度</a:t>
            </a:r>
            <a:r>
              <a:rPr lang="en-US" altLang="zh-CN" smtClean="0"/>
              <a:t>z(x,y) </a:t>
            </a:r>
          </a:p>
        </p:txBody>
      </p:sp>
      <p:graphicFrame>
        <p:nvGraphicFramePr>
          <p:cNvPr id="91139" name="Object 3"/>
          <p:cNvGraphicFramePr>
            <a:graphicFrameLocks noChangeAspect="1"/>
          </p:cNvGraphicFramePr>
          <p:nvPr>
            <p:ph idx="1"/>
          </p:nvPr>
        </p:nvGraphicFramePr>
        <p:xfrm>
          <a:off x="838200" y="2752725"/>
          <a:ext cx="7772400" cy="2112963"/>
        </p:xfrm>
        <a:graphic>
          <a:graphicData uri="http://schemas.openxmlformats.org/presentationml/2006/ole">
            <mc:AlternateContent xmlns:mc="http://schemas.openxmlformats.org/markup-compatibility/2006">
              <mc:Choice xmlns:v="urn:schemas-microsoft-com:vml" Requires="v">
                <p:oleObj spid="_x0000_s91143" name="Equation" r:id="rId3" imgW="1447172" imgH="393529" progId="Equation.DSMT4">
                  <p:embed/>
                </p:oleObj>
              </mc:Choice>
              <mc:Fallback>
                <p:oleObj name="Equation" r:id="rId3" imgW="1447172" imgH="393529" progId="Equation.DSMT4">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2752725"/>
                        <a:ext cx="7772400" cy="21129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91140" name="AutoShape 4"/>
          <p:cNvSpPr>
            <a:spLocks noChangeArrowheads="1"/>
          </p:cNvSpPr>
          <p:nvPr/>
        </p:nvSpPr>
        <p:spPr bwMode="auto">
          <a:xfrm>
            <a:off x="395288" y="4652963"/>
            <a:ext cx="5040312" cy="1223962"/>
          </a:xfrm>
          <a:prstGeom prst="cloudCallout">
            <a:avLst>
              <a:gd name="adj1" fmla="val 52708"/>
              <a:gd name="adj2" fmla="val -140014"/>
            </a:avLst>
          </a:prstGeom>
          <a:solidFill>
            <a:srgbClr val="CC99FF"/>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1" hangingPunct="1">
              <a:spcBef>
                <a:spcPct val="20000"/>
              </a:spcBef>
              <a:buClr>
                <a:schemeClr val="bg1"/>
              </a:buClr>
              <a:buSzPct val="100000"/>
              <a:buFont typeface="Arial" charset="0"/>
              <a:buNone/>
            </a:pPr>
            <a:r>
              <a:rPr lang="zh-CN" altLang="en-US" sz="3600"/>
              <a:t>利用相关性！</a:t>
            </a:r>
          </a:p>
        </p:txBody>
      </p:sp>
    </p:spTree>
  </p:cSld>
  <p:clrMapOvr>
    <a:masterClrMapping/>
  </p:clrMapOvr>
  <p:transition>
    <p:random/>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a:xfrm>
            <a:off x="457200" y="611188"/>
            <a:ext cx="8229600" cy="708025"/>
          </a:xfrm>
        </p:spPr>
        <p:txBody>
          <a:bodyPr/>
          <a:lstStyle/>
          <a:p>
            <a:pPr eaLnBrk="1" hangingPunct="1"/>
            <a:r>
              <a:rPr lang="zh-CN" altLang="en-US" sz="4000" smtClean="0">
                <a:solidFill>
                  <a:schemeClr val="tx1"/>
                </a:solidFill>
                <a:ea typeface="华文中宋" pitchFamily="2" charset="-122"/>
              </a:rPr>
              <a:t>光照模型</a:t>
            </a:r>
            <a:r>
              <a:rPr lang="en-US" altLang="zh-CN" sz="4000" smtClean="0">
                <a:solidFill>
                  <a:schemeClr val="tx1"/>
                </a:solidFill>
                <a:ea typeface="华文中宋" pitchFamily="2" charset="-122"/>
              </a:rPr>
              <a:t>(Illumination Model</a:t>
            </a:r>
            <a:r>
              <a:rPr lang="en-US" altLang="zh-CN" sz="4000" smtClean="0">
                <a:solidFill>
                  <a:schemeClr val="tx1"/>
                </a:solidFill>
              </a:rPr>
              <a:t> </a:t>
            </a:r>
            <a:r>
              <a:rPr lang="en-US" altLang="zh-CN" sz="4000" smtClean="0">
                <a:solidFill>
                  <a:schemeClr val="tx1"/>
                </a:solidFill>
                <a:ea typeface="华文中宋" pitchFamily="2" charset="-122"/>
              </a:rPr>
              <a:t>)</a:t>
            </a:r>
          </a:p>
        </p:txBody>
      </p:sp>
      <p:sp>
        <p:nvSpPr>
          <p:cNvPr id="46083" name="Text Box 3"/>
          <p:cNvSpPr txBox="1">
            <a:spLocks noChangeArrowheads="1"/>
          </p:cNvSpPr>
          <p:nvPr/>
        </p:nvSpPr>
        <p:spPr bwMode="auto">
          <a:xfrm>
            <a:off x="971550" y="2060575"/>
            <a:ext cx="7200900" cy="868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285750" indent="-285750">
              <a:defRPr kumimoji="1">
                <a:solidFill>
                  <a:srgbClr val="000000"/>
                </a:solidFill>
                <a:latin typeface="Times New Roman" pitchFamily="18" charset="0"/>
                <a:ea typeface="楷体_GB2312" pitchFamily="49" charset="-122"/>
              </a:defRPr>
            </a:lvl1pPr>
            <a:lvl2pPr marL="742950" indent="-285750">
              <a:defRPr kumimoji="1">
                <a:solidFill>
                  <a:srgbClr val="000000"/>
                </a:solidFill>
                <a:latin typeface="Times New Roman" pitchFamily="18" charset="0"/>
                <a:ea typeface="楷体_GB2312" pitchFamily="49" charset="-122"/>
              </a:defRPr>
            </a:lvl2pPr>
            <a:lvl3pPr marL="1143000" indent="-228600">
              <a:defRPr kumimoji="1">
                <a:solidFill>
                  <a:srgbClr val="000000"/>
                </a:solidFill>
                <a:latin typeface="Times New Roman" pitchFamily="18" charset="0"/>
                <a:ea typeface="楷体_GB2312" pitchFamily="49" charset="-122"/>
              </a:defRPr>
            </a:lvl3pPr>
            <a:lvl4pPr marL="1600200" indent="-228600">
              <a:defRPr kumimoji="1">
                <a:solidFill>
                  <a:srgbClr val="000000"/>
                </a:solidFill>
                <a:latin typeface="Times New Roman" pitchFamily="18" charset="0"/>
                <a:ea typeface="楷体_GB2312" pitchFamily="49" charset="-122"/>
              </a:defRPr>
            </a:lvl4pPr>
            <a:lvl5pPr marL="2057400" indent="-228600">
              <a:defRPr kumimoji="1">
                <a:solidFill>
                  <a:srgbClr val="000000"/>
                </a:solidFill>
                <a:latin typeface="Times New Roman" pitchFamily="18" charset="0"/>
                <a:ea typeface="楷体_GB2312" pitchFamily="49" charset="-122"/>
              </a:defRPr>
            </a:lvl5pPr>
            <a:lvl6pPr marL="2514600" indent="-228600" eaLnBrk="0" fontAlgn="base" hangingPunct="0">
              <a:spcBef>
                <a:spcPct val="0"/>
              </a:spcBef>
              <a:spcAft>
                <a:spcPct val="0"/>
              </a:spcAft>
              <a:defRPr kumimoji="1">
                <a:solidFill>
                  <a:srgbClr val="000000"/>
                </a:solidFill>
                <a:latin typeface="Times New Roman" pitchFamily="18" charset="0"/>
                <a:ea typeface="楷体_GB2312" pitchFamily="49" charset="-122"/>
              </a:defRPr>
            </a:lvl6pPr>
            <a:lvl7pPr marL="2971800" indent="-228600" eaLnBrk="0" fontAlgn="base" hangingPunct="0">
              <a:spcBef>
                <a:spcPct val="0"/>
              </a:spcBef>
              <a:spcAft>
                <a:spcPct val="0"/>
              </a:spcAft>
              <a:defRPr kumimoji="1">
                <a:solidFill>
                  <a:srgbClr val="000000"/>
                </a:solidFill>
                <a:latin typeface="Times New Roman" pitchFamily="18" charset="0"/>
                <a:ea typeface="楷体_GB2312" pitchFamily="49" charset="-122"/>
              </a:defRPr>
            </a:lvl7pPr>
            <a:lvl8pPr marL="3429000" indent="-228600" eaLnBrk="0" fontAlgn="base" hangingPunct="0">
              <a:spcBef>
                <a:spcPct val="0"/>
              </a:spcBef>
              <a:spcAft>
                <a:spcPct val="0"/>
              </a:spcAft>
              <a:defRPr kumimoji="1">
                <a:solidFill>
                  <a:srgbClr val="000000"/>
                </a:solidFill>
                <a:latin typeface="Times New Roman" pitchFamily="18" charset="0"/>
                <a:ea typeface="楷体_GB2312" pitchFamily="49" charset="-122"/>
              </a:defRPr>
            </a:lvl8pPr>
            <a:lvl9pPr marL="3886200" indent="-228600" eaLnBrk="0" fontAlgn="base" hangingPunct="0">
              <a:spcBef>
                <a:spcPct val="0"/>
              </a:spcBef>
              <a:spcAft>
                <a:spcPct val="0"/>
              </a:spcAft>
              <a:defRPr kumimoji="1">
                <a:solidFill>
                  <a:srgbClr val="000000"/>
                </a:solidFill>
                <a:latin typeface="Times New Roman" pitchFamily="18" charset="0"/>
                <a:ea typeface="楷体_GB2312" pitchFamily="49" charset="-122"/>
              </a:defRPr>
            </a:lvl9pPr>
          </a:lstStyle>
          <a:p>
            <a:pPr eaLnBrk="1" hangingPunct="1">
              <a:lnSpc>
                <a:spcPct val="150000"/>
              </a:lnSpc>
              <a:buSzPct val="80000"/>
              <a:buFont typeface="Wingdings" pitchFamily="2" charset="2"/>
              <a:buChar char="u"/>
            </a:pPr>
            <a:r>
              <a:rPr lang="zh-CN" altLang="en-US">
                <a:solidFill>
                  <a:schemeClr val="tx1"/>
                </a:solidFill>
                <a:ea typeface="华文中宋" pitchFamily="2" charset="-122"/>
              </a:rPr>
              <a:t>计算几何物体表面上任一点上的光亮度和色彩组成的</a:t>
            </a:r>
            <a:r>
              <a:rPr lang="zh-CN" altLang="en-US" b="1">
                <a:solidFill>
                  <a:srgbClr val="FF0000"/>
                </a:solidFill>
                <a:ea typeface="华文中宋" pitchFamily="2" charset="-122"/>
              </a:rPr>
              <a:t>数学计算公式</a:t>
            </a:r>
            <a:r>
              <a:rPr lang="zh-CN" altLang="en-US">
                <a:solidFill>
                  <a:schemeClr val="tx1"/>
                </a:solidFill>
                <a:ea typeface="华文中宋" pitchFamily="2" charset="-122"/>
              </a:rPr>
              <a:t>。</a:t>
            </a:r>
          </a:p>
          <a:p>
            <a:pPr eaLnBrk="1" hangingPunct="1">
              <a:lnSpc>
                <a:spcPct val="150000"/>
              </a:lnSpc>
              <a:buSzPct val="80000"/>
              <a:buFont typeface="Wingdings" pitchFamily="2" charset="2"/>
              <a:buChar char="u"/>
            </a:pPr>
            <a:r>
              <a:rPr lang="zh-CN" altLang="en-US">
                <a:solidFill>
                  <a:schemeClr val="tx1"/>
                </a:solidFill>
                <a:ea typeface="华文中宋" pitchFamily="2" charset="-122"/>
              </a:rPr>
              <a:t>用</a:t>
            </a:r>
            <a:r>
              <a:rPr lang="zh-CN" altLang="en-US" b="1">
                <a:solidFill>
                  <a:srgbClr val="FF0000"/>
                </a:solidFill>
                <a:ea typeface="华文中宋" pitchFamily="2" charset="-122"/>
              </a:rPr>
              <a:t>数学方法来描述现实世界中的光照情况</a:t>
            </a:r>
          </a:p>
        </p:txBody>
      </p:sp>
      <p:sp>
        <p:nvSpPr>
          <p:cNvPr id="1183748" name="Text Box 4"/>
          <p:cNvSpPr txBox="1">
            <a:spLocks noChangeArrowheads="1"/>
          </p:cNvSpPr>
          <p:nvPr/>
        </p:nvSpPr>
        <p:spPr bwMode="auto">
          <a:xfrm>
            <a:off x="1042988" y="3835400"/>
            <a:ext cx="7740650" cy="1754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285750" indent="-285750">
              <a:defRPr kumimoji="1">
                <a:solidFill>
                  <a:srgbClr val="000000"/>
                </a:solidFill>
                <a:latin typeface="Times New Roman" pitchFamily="18" charset="0"/>
                <a:ea typeface="楷体_GB2312" pitchFamily="49" charset="-122"/>
              </a:defRPr>
            </a:lvl1pPr>
            <a:lvl2pPr marL="742950" indent="-285750">
              <a:defRPr kumimoji="1">
                <a:solidFill>
                  <a:srgbClr val="000000"/>
                </a:solidFill>
                <a:latin typeface="Times New Roman" pitchFamily="18" charset="0"/>
                <a:ea typeface="楷体_GB2312" pitchFamily="49" charset="-122"/>
              </a:defRPr>
            </a:lvl2pPr>
            <a:lvl3pPr marL="1143000" indent="-228600">
              <a:defRPr kumimoji="1">
                <a:solidFill>
                  <a:srgbClr val="000000"/>
                </a:solidFill>
                <a:latin typeface="Times New Roman" pitchFamily="18" charset="0"/>
                <a:ea typeface="楷体_GB2312" pitchFamily="49" charset="-122"/>
              </a:defRPr>
            </a:lvl3pPr>
            <a:lvl4pPr marL="1600200" indent="-228600">
              <a:defRPr kumimoji="1">
                <a:solidFill>
                  <a:srgbClr val="000000"/>
                </a:solidFill>
                <a:latin typeface="Times New Roman" pitchFamily="18" charset="0"/>
                <a:ea typeface="楷体_GB2312" pitchFamily="49" charset="-122"/>
              </a:defRPr>
            </a:lvl4pPr>
            <a:lvl5pPr marL="2057400" indent="-228600">
              <a:defRPr kumimoji="1">
                <a:solidFill>
                  <a:srgbClr val="000000"/>
                </a:solidFill>
                <a:latin typeface="Times New Roman" pitchFamily="18" charset="0"/>
                <a:ea typeface="楷体_GB2312" pitchFamily="49" charset="-122"/>
              </a:defRPr>
            </a:lvl5pPr>
            <a:lvl6pPr marL="2514600" indent="-228600" eaLnBrk="0" fontAlgn="base" hangingPunct="0">
              <a:spcBef>
                <a:spcPct val="0"/>
              </a:spcBef>
              <a:spcAft>
                <a:spcPct val="0"/>
              </a:spcAft>
              <a:defRPr kumimoji="1">
                <a:solidFill>
                  <a:srgbClr val="000000"/>
                </a:solidFill>
                <a:latin typeface="Times New Roman" pitchFamily="18" charset="0"/>
                <a:ea typeface="楷体_GB2312" pitchFamily="49" charset="-122"/>
              </a:defRPr>
            </a:lvl6pPr>
            <a:lvl7pPr marL="2971800" indent="-228600" eaLnBrk="0" fontAlgn="base" hangingPunct="0">
              <a:spcBef>
                <a:spcPct val="0"/>
              </a:spcBef>
              <a:spcAft>
                <a:spcPct val="0"/>
              </a:spcAft>
              <a:defRPr kumimoji="1">
                <a:solidFill>
                  <a:srgbClr val="000000"/>
                </a:solidFill>
                <a:latin typeface="Times New Roman" pitchFamily="18" charset="0"/>
                <a:ea typeface="楷体_GB2312" pitchFamily="49" charset="-122"/>
              </a:defRPr>
            </a:lvl7pPr>
            <a:lvl8pPr marL="3429000" indent="-228600" eaLnBrk="0" fontAlgn="base" hangingPunct="0">
              <a:spcBef>
                <a:spcPct val="0"/>
              </a:spcBef>
              <a:spcAft>
                <a:spcPct val="0"/>
              </a:spcAft>
              <a:defRPr kumimoji="1">
                <a:solidFill>
                  <a:srgbClr val="000000"/>
                </a:solidFill>
                <a:latin typeface="Times New Roman" pitchFamily="18" charset="0"/>
                <a:ea typeface="楷体_GB2312" pitchFamily="49" charset="-122"/>
              </a:defRPr>
            </a:lvl8pPr>
            <a:lvl9pPr marL="3886200" indent="-228600" eaLnBrk="0" fontAlgn="base" hangingPunct="0">
              <a:spcBef>
                <a:spcPct val="0"/>
              </a:spcBef>
              <a:spcAft>
                <a:spcPct val="0"/>
              </a:spcAft>
              <a:defRPr kumimoji="1">
                <a:solidFill>
                  <a:srgbClr val="000000"/>
                </a:solidFill>
                <a:latin typeface="Times New Roman" pitchFamily="18" charset="0"/>
                <a:ea typeface="楷体_GB2312" pitchFamily="49" charset="-122"/>
              </a:defRPr>
            </a:lvl9pPr>
          </a:lstStyle>
          <a:p>
            <a:pPr eaLnBrk="1" hangingPunct="1">
              <a:lnSpc>
                <a:spcPct val="120000"/>
              </a:lnSpc>
              <a:spcBef>
                <a:spcPct val="40000"/>
              </a:spcBef>
              <a:buSzPct val="80000"/>
              <a:buFont typeface="Wingdings" pitchFamily="2" charset="2"/>
              <a:buChar char="u"/>
            </a:pPr>
            <a:r>
              <a:rPr lang="en-US" altLang="zh-CN">
                <a:solidFill>
                  <a:schemeClr val="tx1"/>
                </a:solidFill>
                <a:ea typeface="华文中宋" pitchFamily="2" charset="-122"/>
              </a:rPr>
              <a:t>   1967</a:t>
            </a:r>
            <a:r>
              <a:rPr lang="zh-CN" altLang="en-US">
                <a:solidFill>
                  <a:schemeClr val="tx1"/>
                </a:solidFill>
                <a:ea typeface="华文中宋" pitchFamily="2" charset="-122"/>
              </a:rPr>
              <a:t>年，</a:t>
            </a:r>
            <a:r>
              <a:rPr lang="en-US" altLang="zh-CN">
                <a:solidFill>
                  <a:schemeClr val="tx1"/>
                </a:solidFill>
                <a:ea typeface="华文中宋" pitchFamily="2" charset="-122"/>
              </a:rPr>
              <a:t>Wylie</a:t>
            </a:r>
            <a:r>
              <a:rPr lang="zh-CN" altLang="en-US">
                <a:solidFill>
                  <a:schemeClr val="tx1"/>
                </a:solidFill>
                <a:ea typeface="华文中宋" pitchFamily="2" charset="-122"/>
              </a:rPr>
              <a:t>等人第一次在显示物体时加进光照效果。</a:t>
            </a:r>
          </a:p>
          <a:p>
            <a:pPr eaLnBrk="1" hangingPunct="1">
              <a:lnSpc>
                <a:spcPct val="120000"/>
              </a:lnSpc>
              <a:spcBef>
                <a:spcPct val="40000"/>
              </a:spcBef>
              <a:buSzPct val="80000"/>
              <a:buFont typeface="Wingdings" pitchFamily="2" charset="2"/>
              <a:buChar char="u"/>
            </a:pPr>
            <a:r>
              <a:rPr lang="zh-CN" altLang="en-US">
                <a:solidFill>
                  <a:schemeClr val="tx1"/>
                </a:solidFill>
                <a:ea typeface="华文中宋" pitchFamily="2" charset="-122"/>
              </a:rPr>
              <a:t>   </a:t>
            </a:r>
            <a:r>
              <a:rPr lang="en-US" altLang="zh-CN">
                <a:solidFill>
                  <a:schemeClr val="tx1"/>
                </a:solidFill>
                <a:ea typeface="华文中宋" pitchFamily="2" charset="-122"/>
              </a:rPr>
              <a:t>1970</a:t>
            </a:r>
            <a:r>
              <a:rPr lang="zh-CN" altLang="en-US">
                <a:solidFill>
                  <a:schemeClr val="tx1"/>
                </a:solidFill>
                <a:ea typeface="华文中宋" pitchFamily="2" charset="-122"/>
              </a:rPr>
              <a:t>年，</a:t>
            </a:r>
            <a:r>
              <a:rPr lang="en-US" altLang="zh-CN">
                <a:solidFill>
                  <a:schemeClr val="tx1"/>
                </a:solidFill>
                <a:ea typeface="华文中宋" pitchFamily="2" charset="-122"/>
              </a:rPr>
              <a:t>Bouknight</a:t>
            </a:r>
            <a:r>
              <a:rPr lang="zh-CN" altLang="en-US">
                <a:solidFill>
                  <a:schemeClr val="tx1"/>
                </a:solidFill>
                <a:ea typeface="华文中宋" pitchFamily="2" charset="-122"/>
              </a:rPr>
              <a:t>提出第一个光反射模型。</a:t>
            </a:r>
          </a:p>
          <a:p>
            <a:pPr eaLnBrk="1" hangingPunct="1">
              <a:lnSpc>
                <a:spcPct val="120000"/>
              </a:lnSpc>
              <a:spcBef>
                <a:spcPct val="40000"/>
              </a:spcBef>
              <a:buSzPct val="80000"/>
              <a:buFont typeface="Wingdings" pitchFamily="2" charset="2"/>
              <a:buChar char="u"/>
            </a:pPr>
            <a:r>
              <a:rPr lang="zh-CN" altLang="en-US">
                <a:solidFill>
                  <a:schemeClr val="tx1"/>
                </a:solidFill>
                <a:ea typeface="华文中宋" pitchFamily="2" charset="-122"/>
              </a:rPr>
              <a:t>   </a:t>
            </a:r>
            <a:r>
              <a:rPr lang="en-US" altLang="zh-CN">
                <a:solidFill>
                  <a:schemeClr val="tx1"/>
                </a:solidFill>
                <a:ea typeface="华文中宋" pitchFamily="2" charset="-122"/>
              </a:rPr>
              <a:t>1971</a:t>
            </a:r>
            <a:r>
              <a:rPr lang="zh-CN" altLang="en-US">
                <a:solidFill>
                  <a:schemeClr val="tx1"/>
                </a:solidFill>
                <a:ea typeface="华文中宋" pitchFamily="2" charset="-122"/>
              </a:rPr>
              <a:t>年，</a:t>
            </a:r>
            <a:r>
              <a:rPr lang="en-US" altLang="zh-CN">
                <a:solidFill>
                  <a:srgbClr val="FF0000"/>
                </a:solidFill>
                <a:ea typeface="华文中宋" pitchFamily="2" charset="-122"/>
              </a:rPr>
              <a:t>Gourand</a:t>
            </a:r>
            <a:r>
              <a:rPr lang="zh-CN" altLang="en-US">
                <a:solidFill>
                  <a:schemeClr val="tx1"/>
                </a:solidFill>
                <a:ea typeface="华文中宋" pitchFamily="2" charset="-122"/>
              </a:rPr>
              <a:t>提出漫反射模型加插值的思想。</a:t>
            </a:r>
          </a:p>
          <a:p>
            <a:pPr eaLnBrk="1" hangingPunct="1">
              <a:lnSpc>
                <a:spcPct val="120000"/>
              </a:lnSpc>
              <a:spcBef>
                <a:spcPct val="40000"/>
              </a:spcBef>
              <a:buSzPct val="80000"/>
              <a:buFont typeface="Wingdings" pitchFamily="2" charset="2"/>
              <a:buChar char="u"/>
            </a:pPr>
            <a:r>
              <a:rPr lang="zh-CN" altLang="en-US">
                <a:solidFill>
                  <a:schemeClr val="tx1"/>
                </a:solidFill>
                <a:ea typeface="华文中宋" pitchFamily="2" charset="-122"/>
              </a:rPr>
              <a:t>   </a:t>
            </a:r>
            <a:r>
              <a:rPr lang="en-US" altLang="zh-CN">
                <a:solidFill>
                  <a:schemeClr val="tx1"/>
                </a:solidFill>
                <a:ea typeface="华文中宋" pitchFamily="2" charset="-122"/>
              </a:rPr>
              <a:t>1975</a:t>
            </a:r>
            <a:r>
              <a:rPr lang="zh-CN" altLang="en-US">
                <a:solidFill>
                  <a:schemeClr val="tx1"/>
                </a:solidFill>
                <a:ea typeface="华文中宋" pitchFamily="2" charset="-122"/>
              </a:rPr>
              <a:t>年，</a:t>
            </a:r>
            <a:r>
              <a:rPr lang="en-US" altLang="zh-CN" b="1">
                <a:solidFill>
                  <a:schemeClr val="tx1"/>
                </a:solidFill>
                <a:ea typeface="华文中宋" pitchFamily="2" charset="-122"/>
              </a:rPr>
              <a:t>Phong</a:t>
            </a:r>
            <a:r>
              <a:rPr lang="zh-CN" altLang="en-US">
                <a:solidFill>
                  <a:schemeClr val="tx1"/>
                </a:solidFill>
                <a:ea typeface="华文中宋" pitchFamily="2" charset="-122"/>
              </a:rPr>
              <a:t>提出图形学中第一个有影响的光照明模型。</a:t>
            </a:r>
          </a:p>
        </p:txBody>
      </p:sp>
      <p:sp>
        <p:nvSpPr>
          <p:cNvPr id="46085" name="TextBox 1"/>
          <p:cNvSpPr txBox="1">
            <a:spLocks noChangeArrowheads="1"/>
          </p:cNvSpPr>
          <p:nvPr/>
        </p:nvSpPr>
        <p:spPr bwMode="auto">
          <a:xfrm>
            <a:off x="611188" y="1671638"/>
            <a:ext cx="18732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kumimoji="1">
                <a:solidFill>
                  <a:srgbClr val="000000"/>
                </a:solidFill>
                <a:latin typeface="Times New Roman" pitchFamily="18" charset="0"/>
                <a:ea typeface="楷体_GB2312" pitchFamily="49" charset="-122"/>
              </a:defRPr>
            </a:lvl1pPr>
            <a:lvl2pPr marL="742950" indent="-285750">
              <a:defRPr kumimoji="1">
                <a:solidFill>
                  <a:srgbClr val="000000"/>
                </a:solidFill>
                <a:latin typeface="Times New Roman" pitchFamily="18" charset="0"/>
                <a:ea typeface="楷体_GB2312" pitchFamily="49" charset="-122"/>
              </a:defRPr>
            </a:lvl2pPr>
            <a:lvl3pPr marL="1143000" indent="-228600">
              <a:defRPr kumimoji="1">
                <a:solidFill>
                  <a:srgbClr val="000000"/>
                </a:solidFill>
                <a:latin typeface="Times New Roman" pitchFamily="18" charset="0"/>
                <a:ea typeface="楷体_GB2312" pitchFamily="49" charset="-122"/>
              </a:defRPr>
            </a:lvl3pPr>
            <a:lvl4pPr marL="1600200" indent="-228600">
              <a:defRPr kumimoji="1">
                <a:solidFill>
                  <a:srgbClr val="000000"/>
                </a:solidFill>
                <a:latin typeface="Times New Roman" pitchFamily="18" charset="0"/>
                <a:ea typeface="楷体_GB2312" pitchFamily="49" charset="-122"/>
              </a:defRPr>
            </a:lvl4pPr>
            <a:lvl5pPr marL="2057400" indent="-228600">
              <a:defRPr kumimoji="1">
                <a:solidFill>
                  <a:srgbClr val="000000"/>
                </a:solidFill>
                <a:latin typeface="Times New Roman" pitchFamily="18" charset="0"/>
                <a:ea typeface="楷体_GB2312" pitchFamily="49" charset="-122"/>
              </a:defRPr>
            </a:lvl5pPr>
            <a:lvl6pPr marL="2514600" indent="-228600" eaLnBrk="0" fontAlgn="base" hangingPunct="0">
              <a:spcBef>
                <a:spcPct val="0"/>
              </a:spcBef>
              <a:spcAft>
                <a:spcPct val="0"/>
              </a:spcAft>
              <a:defRPr kumimoji="1">
                <a:solidFill>
                  <a:srgbClr val="000000"/>
                </a:solidFill>
                <a:latin typeface="Times New Roman" pitchFamily="18" charset="0"/>
                <a:ea typeface="楷体_GB2312" pitchFamily="49" charset="-122"/>
              </a:defRPr>
            </a:lvl6pPr>
            <a:lvl7pPr marL="2971800" indent="-228600" eaLnBrk="0" fontAlgn="base" hangingPunct="0">
              <a:spcBef>
                <a:spcPct val="0"/>
              </a:spcBef>
              <a:spcAft>
                <a:spcPct val="0"/>
              </a:spcAft>
              <a:defRPr kumimoji="1">
                <a:solidFill>
                  <a:srgbClr val="000000"/>
                </a:solidFill>
                <a:latin typeface="Times New Roman" pitchFamily="18" charset="0"/>
                <a:ea typeface="楷体_GB2312" pitchFamily="49" charset="-122"/>
              </a:defRPr>
            </a:lvl7pPr>
            <a:lvl8pPr marL="3429000" indent="-228600" eaLnBrk="0" fontAlgn="base" hangingPunct="0">
              <a:spcBef>
                <a:spcPct val="0"/>
              </a:spcBef>
              <a:spcAft>
                <a:spcPct val="0"/>
              </a:spcAft>
              <a:defRPr kumimoji="1">
                <a:solidFill>
                  <a:srgbClr val="000000"/>
                </a:solidFill>
                <a:latin typeface="Times New Roman" pitchFamily="18" charset="0"/>
                <a:ea typeface="楷体_GB2312" pitchFamily="49" charset="-122"/>
              </a:defRPr>
            </a:lvl8pPr>
            <a:lvl9pPr marL="3886200" indent="-228600" eaLnBrk="0" fontAlgn="base" hangingPunct="0">
              <a:spcBef>
                <a:spcPct val="0"/>
              </a:spcBef>
              <a:spcAft>
                <a:spcPct val="0"/>
              </a:spcAft>
              <a:defRPr kumimoji="1">
                <a:solidFill>
                  <a:srgbClr val="000000"/>
                </a:solidFill>
                <a:latin typeface="Times New Roman" pitchFamily="18" charset="0"/>
                <a:ea typeface="楷体_GB2312" pitchFamily="49" charset="-122"/>
              </a:defRPr>
            </a:lvl9pPr>
          </a:lstStyle>
          <a:p>
            <a:pPr>
              <a:buSzPct val="80000"/>
              <a:buFont typeface="Wingdings" pitchFamily="2" charset="2"/>
              <a:buChar char="p"/>
            </a:pPr>
            <a:r>
              <a:rPr lang="zh-CN" altLang="en-US" sz="2400" b="1"/>
              <a:t>典型定义</a:t>
            </a:r>
            <a:endParaRPr lang="zh-CN" altLang="en-US" sz="1600" b="1"/>
          </a:p>
        </p:txBody>
      </p:sp>
      <p:sp>
        <p:nvSpPr>
          <p:cNvPr id="46086" name="TextBox 5"/>
          <p:cNvSpPr txBox="1">
            <a:spLocks noChangeArrowheads="1"/>
          </p:cNvSpPr>
          <p:nvPr/>
        </p:nvSpPr>
        <p:spPr bwMode="auto">
          <a:xfrm>
            <a:off x="611188" y="3332163"/>
            <a:ext cx="18732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kumimoji="1">
                <a:solidFill>
                  <a:srgbClr val="000000"/>
                </a:solidFill>
                <a:latin typeface="Times New Roman" pitchFamily="18" charset="0"/>
                <a:ea typeface="楷体_GB2312" pitchFamily="49" charset="-122"/>
              </a:defRPr>
            </a:lvl1pPr>
            <a:lvl2pPr marL="742950" indent="-285750">
              <a:defRPr kumimoji="1">
                <a:solidFill>
                  <a:srgbClr val="000000"/>
                </a:solidFill>
                <a:latin typeface="Times New Roman" pitchFamily="18" charset="0"/>
                <a:ea typeface="楷体_GB2312" pitchFamily="49" charset="-122"/>
              </a:defRPr>
            </a:lvl2pPr>
            <a:lvl3pPr marL="1143000" indent="-228600">
              <a:defRPr kumimoji="1">
                <a:solidFill>
                  <a:srgbClr val="000000"/>
                </a:solidFill>
                <a:latin typeface="Times New Roman" pitchFamily="18" charset="0"/>
                <a:ea typeface="楷体_GB2312" pitchFamily="49" charset="-122"/>
              </a:defRPr>
            </a:lvl3pPr>
            <a:lvl4pPr marL="1600200" indent="-228600">
              <a:defRPr kumimoji="1">
                <a:solidFill>
                  <a:srgbClr val="000000"/>
                </a:solidFill>
                <a:latin typeface="Times New Roman" pitchFamily="18" charset="0"/>
                <a:ea typeface="楷体_GB2312" pitchFamily="49" charset="-122"/>
              </a:defRPr>
            </a:lvl4pPr>
            <a:lvl5pPr marL="2057400" indent="-228600">
              <a:defRPr kumimoji="1">
                <a:solidFill>
                  <a:srgbClr val="000000"/>
                </a:solidFill>
                <a:latin typeface="Times New Roman" pitchFamily="18" charset="0"/>
                <a:ea typeface="楷体_GB2312" pitchFamily="49" charset="-122"/>
              </a:defRPr>
            </a:lvl5pPr>
            <a:lvl6pPr marL="2514600" indent="-228600" eaLnBrk="0" fontAlgn="base" hangingPunct="0">
              <a:spcBef>
                <a:spcPct val="0"/>
              </a:spcBef>
              <a:spcAft>
                <a:spcPct val="0"/>
              </a:spcAft>
              <a:defRPr kumimoji="1">
                <a:solidFill>
                  <a:srgbClr val="000000"/>
                </a:solidFill>
                <a:latin typeface="Times New Roman" pitchFamily="18" charset="0"/>
                <a:ea typeface="楷体_GB2312" pitchFamily="49" charset="-122"/>
              </a:defRPr>
            </a:lvl6pPr>
            <a:lvl7pPr marL="2971800" indent="-228600" eaLnBrk="0" fontAlgn="base" hangingPunct="0">
              <a:spcBef>
                <a:spcPct val="0"/>
              </a:spcBef>
              <a:spcAft>
                <a:spcPct val="0"/>
              </a:spcAft>
              <a:defRPr kumimoji="1">
                <a:solidFill>
                  <a:srgbClr val="000000"/>
                </a:solidFill>
                <a:latin typeface="Times New Roman" pitchFamily="18" charset="0"/>
                <a:ea typeface="楷体_GB2312" pitchFamily="49" charset="-122"/>
              </a:defRPr>
            </a:lvl7pPr>
            <a:lvl8pPr marL="3429000" indent="-228600" eaLnBrk="0" fontAlgn="base" hangingPunct="0">
              <a:spcBef>
                <a:spcPct val="0"/>
              </a:spcBef>
              <a:spcAft>
                <a:spcPct val="0"/>
              </a:spcAft>
              <a:defRPr kumimoji="1">
                <a:solidFill>
                  <a:srgbClr val="000000"/>
                </a:solidFill>
                <a:latin typeface="Times New Roman" pitchFamily="18" charset="0"/>
                <a:ea typeface="楷体_GB2312" pitchFamily="49" charset="-122"/>
              </a:defRPr>
            </a:lvl8pPr>
            <a:lvl9pPr marL="3886200" indent="-228600" eaLnBrk="0" fontAlgn="base" hangingPunct="0">
              <a:spcBef>
                <a:spcPct val="0"/>
              </a:spcBef>
              <a:spcAft>
                <a:spcPct val="0"/>
              </a:spcAft>
              <a:defRPr kumimoji="1">
                <a:solidFill>
                  <a:srgbClr val="000000"/>
                </a:solidFill>
                <a:latin typeface="Times New Roman" pitchFamily="18" charset="0"/>
                <a:ea typeface="楷体_GB2312" pitchFamily="49" charset="-122"/>
              </a:defRPr>
            </a:lvl9pPr>
          </a:lstStyle>
          <a:p>
            <a:pPr>
              <a:buSzPct val="80000"/>
              <a:buFont typeface="Wingdings" pitchFamily="2" charset="2"/>
              <a:buChar char="p"/>
            </a:pPr>
            <a:r>
              <a:rPr lang="zh-CN" altLang="en-US" sz="2400" b="1"/>
              <a:t>典型定义</a:t>
            </a:r>
            <a:endParaRPr lang="zh-CN" altLang="en-US" sz="1600" b="1"/>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0" fill="hold" grpId="0" nodeType="clickEffect">
                                  <p:stCondLst>
                                    <p:cond delay="0"/>
                                  </p:stCondLst>
                                  <p:childTnLst>
                                    <p:set>
                                      <p:cBhvr>
                                        <p:cTn id="6" dur="1" fill="hold">
                                          <p:stCondLst>
                                            <p:cond delay="0"/>
                                          </p:stCondLst>
                                        </p:cTn>
                                        <p:tgtEl>
                                          <p:spTgt spid="1183748"/>
                                        </p:tgtEl>
                                        <p:attrNameLst>
                                          <p:attrName>style.visibility</p:attrName>
                                        </p:attrNameLst>
                                      </p:cBhvr>
                                      <p:to>
                                        <p:strVal val="visible"/>
                                      </p:to>
                                    </p:set>
                                    <p:anim calcmode="lin" valueType="num">
                                      <p:cBhvr>
                                        <p:cTn id="7" dur="500" fill="hold"/>
                                        <p:tgtEl>
                                          <p:spTgt spid="1183748"/>
                                        </p:tgtEl>
                                        <p:attrNameLst>
                                          <p:attrName>ppt_w</p:attrName>
                                        </p:attrNameLst>
                                      </p:cBhvr>
                                      <p:tavLst>
                                        <p:tav tm="0">
                                          <p:val>
                                            <p:fltVal val="0"/>
                                          </p:val>
                                        </p:tav>
                                        <p:tav tm="100000">
                                          <p:val>
                                            <p:strVal val="#ppt_w"/>
                                          </p:val>
                                        </p:tav>
                                      </p:tavLst>
                                    </p:anim>
                                    <p:anim calcmode="lin" valueType="num">
                                      <p:cBhvr>
                                        <p:cTn id="8" dur="500" fill="hold"/>
                                        <p:tgtEl>
                                          <p:spTgt spid="1183748"/>
                                        </p:tgtEl>
                                        <p:attrNameLst>
                                          <p:attrName>ppt_h</p:attrName>
                                        </p:attrNameLst>
                                      </p:cBhvr>
                                      <p:tavLst>
                                        <p:tav tm="0">
                                          <p:val>
                                            <p:fltVal val="0"/>
                                          </p:val>
                                        </p:tav>
                                        <p:tav tm="100000">
                                          <p:val>
                                            <p:strVal val="#ppt_h"/>
                                          </p:val>
                                        </p:tav>
                                      </p:tavLst>
                                    </p:anim>
                                    <p:animEffect transition="in" filter="fade">
                                      <p:cBhvr>
                                        <p:cTn id="9" dur="500"/>
                                        <p:tgtEl>
                                          <p:spTgt spid="11837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83748" grpId="0"/>
    </p:bld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2162" name="Rectangle 2"/>
          <p:cNvSpPr>
            <a:spLocks noGrp="1" noChangeArrowheads="1"/>
          </p:cNvSpPr>
          <p:nvPr>
            <p:ph type="title"/>
          </p:nvPr>
        </p:nvSpPr>
        <p:spPr/>
        <p:txBody>
          <a:bodyPr/>
          <a:lstStyle/>
          <a:p>
            <a:pPr eaLnBrk="1" hangingPunct="1"/>
            <a:r>
              <a:rPr lang="zh-CN" altLang="en-US" smtClean="0">
                <a:solidFill>
                  <a:schemeClr val="tx1"/>
                </a:solidFill>
              </a:rPr>
              <a:t>深度缓存器算法</a:t>
            </a:r>
          </a:p>
        </p:txBody>
      </p:sp>
      <p:sp>
        <p:nvSpPr>
          <p:cNvPr id="92163" name="Rectangle 3"/>
          <p:cNvSpPr>
            <a:spLocks noGrp="1" noChangeArrowheads="1"/>
          </p:cNvSpPr>
          <p:nvPr>
            <p:ph type="body" idx="1"/>
          </p:nvPr>
        </p:nvSpPr>
        <p:spPr/>
        <p:txBody>
          <a:bodyPr/>
          <a:lstStyle/>
          <a:p>
            <a:pPr eaLnBrk="1" hangingPunct="1">
              <a:lnSpc>
                <a:spcPct val="150000"/>
              </a:lnSpc>
            </a:pPr>
            <a:r>
              <a:rPr lang="zh-CN" altLang="en-US" sz="2800" smtClean="0"/>
              <a:t>优点：</a:t>
            </a:r>
          </a:p>
          <a:p>
            <a:pPr lvl="1" eaLnBrk="1" hangingPunct="1">
              <a:lnSpc>
                <a:spcPct val="150000"/>
              </a:lnSpc>
            </a:pPr>
            <a:r>
              <a:rPr lang="zh-CN" altLang="en-US" sz="2400" smtClean="0"/>
              <a:t>简    单</a:t>
            </a:r>
          </a:p>
          <a:p>
            <a:pPr lvl="1" eaLnBrk="1" hangingPunct="1">
              <a:lnSpc>
                <a:spcPct val="150000"/>
              </a:lnSpc>
            </a:pPr>
            <a:r>
              <a:rPr kumimoji="0" lang="zh-CN" altLang="en-US" sz="2400" smtClean="0"/>
              <a:t>便于硬件实现</a:t>
            </a:r>
          </a:p>
          <a:p>
            <a:pPr eaLnBrk="1" hangingPunct="1">
              <a:lnSpc>
                <a:spcPct val="150000"/>
              </a:lnSpc>
            </a:pPr>
            <a:r>
              <a:rPr lang="zh-CN" altLang="en-US" sz="2800" smtClean="0"/>
              <a:t>缺点：</a:t>
            </a:r>
          </a:p>
          <a:p>
            <a:pPr lvl="1" eaLnBrk="1" hangingPunct="1">
              <a:lnSpc>
                <a:spcPct val="150000"/>
              </a:lnSpc>
            </a:pPr>
            <a:r>
              <a:rPr lang="zh-CN" altLang="en-US" sz="2400" smtClean="0"/>
              <a:t>占用太多内存</a:t>
            </a:r>
          </a:p>
          <a:p>
            <a:pPr lvl="1" eaLnBrk="1" hangingPunct="1">
              <a:lnSpc>
                <a:spcPct val="150000"/>
              </a:lnSpc>
            </a:pPr>
            <a:r>
              <a:rPr lang="zh-CN" altLang="en-US" sz="2400" smtClean="0"/>
              <a:t>在实现反走样、透明、半透明效果困难</a:t>
            </a:r>
          </a:p>
        </p:txBody>
      </p:sp>
      <p:sp>
        <p:nvSpPr>
          <p:cNvPr id="4" name="爆炸形 1 3"/>
          <p:cNvSpPr/>
          <p:nvPr/>
        </p:nvSpPr>
        <p:spPr bwMode="auto">
          <a:xfrm>
            <a:off x="4211638" y="2133600"/>
            <a:ext cx="3889375" cy="2159000"/>
          </a:xfrm>
          <a:prstGeom prst="irregularSeal1">
            <a:avLst/>
          </a:prstGeom>
          <a:solidFill>
            <a:schemeClr val="accent3">
              <a:lumMod val="20000"/>
              <a:lumOff val="80000"/>
            </a:schemeClr>
          </a:solidFill>
          <a:ln w="9525" cap="flat" cmpd="sng" algn="ctr">
            <a:solidFill>
              <a:schemeClr val="tx1"/>
            </a:solidFill>
            <a:prstDash val="solid"/>
            <a:round/>
            <a:headEnd type="none" w="med" len="med"/>
            <a:tailEnd type="none" w="med" len="med"/>
          </a:ln>
          <a:effectLst/>
          <a:extLst/>
        </p:spPr>
        <p:txBody>
          <a:bodyPr anchor="ctr"/>
          <a:lstStyle/>
          <a:p>
            <a:pPr algn="ctr" eaLnBrk="1" hangingPunct="1">
              <a:spcBef>
                <a:spcPct val="20000"/>
              </a:spcBef>
              <a:buClr>
                <a:schemeClr val="bg1"/>
              </a:buClr>
              <a:buSzPct val="100000"/>
              <a:defRPr/>
            </a:pPr>
            <a:r>
              <a:rPr lang="en-US" altLang="zh-CN" sz="2400" dirty="0"/>
              <a:t>OpenGL</a:t>
            </a:r>
            <a:r>
              <a:rPr lang="zh-CN" altLang="en-US" sz="2400" dirty="0"/>
              <a:t>采用该算法</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strVal val="#ppt_w*0.70"/>
                                          </p:val>
                                        </p:tav>
                                        <p:tav tm="100000">
                                          <p:val>
                                            <p:strVal val="#ppt_w"/>
                                          </p:val>
                                        </p:tav>
                                      </p:tavLst>
                                    </p:anim>
                                    <p:anim calcmode="lin" valueType="num">
                                      <p:cBhvr>
                                        <p:cTn id="8" dur="1000" fill="hold"/>
                                        <p:tgtEl>
                                          <p:spTgt spid="4"/>
                                        </p:tgtEl>
                                        <p:attrNameLst>
                                          <p:attrName>ppt_h</p:attrName>
                                        </p:attrNameLst>
                                      </p:cBhvr>
                                      <p:tavLst>
                                        <p:tav tm="0">
                                          <p:val>
                                            <p:strVal val="#ppt_h"/>
                                          </p:val>
                                        </p:tav>
                                        <p:tav tm="100000">
                                          <p:val>
                                            <p:strVal val="#ppt_h"/>
                                          </p:val>
                                        </p:tav>
                                      </p:tavLst>
                                    </p:anim>
                                    <p:animEffect transition="in" filter="fade">
                                      <p:cBhvr>
                                        <p:cTn id="9"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3186" name="Rectangle 2"/>
          <p:cNvSpPr>
            <a:spLocks noGrp="1" noChangeArrowheads="1"/>
          </p:cNvSpPr>
          <p:nvPr>
            <p:ph type="title"/>
          </p:nvPr>
        </p:nvSpPr>
        <p:spPr/>
        <p:txBody>
          <a:bodyPr/>
          <a:lstStyle/>
          <a:p>
            <a:pPr eaLnBrk="1" hangingPunct="1"/>
            <a:r>
              <a:rPr lang="zh-CN" altLang="en-US" smtClean="0"/>
              <a:t>消隐算法</a:t>
            </a:r>
          </a:p>
        </p:txBody>
      </p:sp>
      <p:sp>
        <p:nvSpPr>
          <p:cNvPr id="93187" name="Rectangle 3"/>
          <p:cNvSpPr>
            <a:spLocks noGrp="1" noChangeArrowheads="1"/>
          </p:cNvSpPr>
          <p:nvPr>
            <p:ph type="body" idx="1"/>
          </p:nvPr>
        </p:nvSpPr>
        <p:spPr/>
        <p:txBody>
          <a:bodyPr/>
          <a:lstStyle/>
          <a:p>
            <a:pPr eaLnBrk="1" hangingPunct="1">
              <a:lnSpc>
                <a:spcPct val="110000"/>
              </a:lnSpc>
            </a:pPr>
            <a:r>
              <a:rPr kumimoji="0" lang="zh-CN" altLang="en-US" sz="2800" smtClean="0"/>
              <a:t>深度缓存器算法</a:t>
            </a:r>
          </a:p>
          <a:p>
            <a:pPr eaLnBrk="1" hangingPunct="1">
              <a:lnSpc>
                <a:spcPct val="110000"/>
              </a:lnSpc>
            </a:pPr>
            <a:r>
              <a:rPr kumimoji="0" lang="zh-CN" altLang="en-US" sz="2800" smtClean="0"/>
              <a:t>区间扫描线算法</a:t>
            </a:r>
          </a:p>
          <a:p>
            <a:pPr eaLnBrk="1" hangingPunct="1">
              <a:lnSpc>
                <a:spcPct val="110000"/>
              </a:lnSpc>
            </a:pPr>
            <a:r>
              <a:rPr kumimoji="0" lang="zh-CN" altLang="en-US" sz="2800" b="1" smtClean="0">
                <a:solidFill>
                  <a:srgbClr val="FF0000"/>
                </a:solidFill>
              </a:rPr>
              <a:t>深度排序算法</a:t>
            </a:r>
          </a:p>
          <a:p>
            <a:pPr eaLnBrk="1" hangingPunct="1">
              <a:lnSpc>
                <a:spcPct val="110000"/>
              </a:lnSpc>
            </a:pPr>
            <a:r>
              <a:rPr kumimoji="0" lang="zh-CN" altLang="en-US" sz="2800" smtClean="0"/>
              <a:t>区域细分算法</a:t>
            </a:r>
          </a:p>
          <a:p>
            <a:pPr eaLnBrk="1" hangingPunct="1">
              <a:lnSpc>
                <a:spcPct val="110000"/>
              </a:lnSpc>
            </a:pPr>
            <a:r>
              <a:rPr kumimoji="0" lang="en-US" altLang="zh-CN" sz="2800" smtClean="0"/>
              <a:t>BSP</a:t>
            </a:r>
            <a:r>
              <a:rPr kumimoji="0" lang="zh-CN" altLang="en-US" sz="2800" smtClean="0"/>
              <a:t>算法</a:t>
            </a:r>
          </a:p>
          <a:p>
            <a:pPr eaLnBrk="1" hangingPunct="1">
              <a:lnSpc>
                <a:spcPct val="110000"/>
              </a:lnSpc>
            </a:pPr>
            <a:r>
              <a:rPr kumimoji="0" lang="zh-CN" altLang="en-US" sz="2800" smtClean="0"/>
              <a:t>光线投射法</a:t>
            </a:r>
          </a:p>
          <a:p>
            <a:pPr eaLnBrk="1" hangingPunct="1">
              <a:lnSpc>
                <a:spcPct val="110000"/>
              </a:lnSpc>
            </a:pPr>
            <a:r>
              <a:rPr kumimoji="0" lang="zh-CN" altLang="en-US" sz="2800" smtClean="0"/>
              <a:t>多边形区域排序算法</a:t>
            </a:r>
          </a:p>
        </p:txBody>
      </p:sp>
    </p:spTree>
  </p:cSld>
  <p:clrMapOvr>
    <a:masterClrMapping/>
  </p:clrMapOvr>
  <p:transition>
    <p:random/>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4210" name="Rectangle 2"/>
          <p:cNvSpPr>
            <a:spLocks noGrp="1" noChangeArrowheads="1"/>
          </p:cNvSpPr>
          <p:nvPr>
            <p:ph type="title"/>
          </p:nvPr>
        </p:nvSpPr>
        <p:spPr>
          <a:xfrm>
            <a:off x="539750" y="685800"/>
            <a:ext cx="7772400" cy="762000"/>
          </a:xfrm>
        </p:spPr>
        <p:txBody>
          <a:bodyPr/>
          <a:lstStyle/>
          <a:p>
            <a:pPr eaLnBrk="1" hangingPunct="1"/>
            <a:r>
              <a:rPr lang="zh-CN" altLang="en-US" smtClean="0"/>
              <a:t>深度排序算法</a:t>
            </a:r>
          </a:p>
        </p:txBody>
      </p:sp>
      <p:graphicFrame>
        <p:nvGraphicFramePr>
          <p:cNvPr id="94211" name="Object 3"/>
          <p:cNvGraphicFramePr>
            <a:graphicFrameLocks noChangeAspect="1"/>
          </p:cNvGraphicFramePr>
          <p:nvPr>
            <p:ph sz="half" idx="1"/>
          </p:nvPr>
        </p:nvGraphicFramePr>
        <p:xfrm>
          <a:off x="539750" y="1700213"/>
          <a:ext cx="7920038" cy="2486025"/>
        </p:xfrm>
        <a:graphic>
          <a:graphicData uri="http://schemas.openxmlformats.org/presentationml/2006/ole">
            <mc:AlternateContent xmlns:mc="http://schemas.openxmlformats.org/markup-compatibility/2006">
              <mc:Choice xmlns:v="urn:schemas-microsoft-com:vml" Requires="v">
                <p:oleObj spid="_x0000_s94216" name="SmartDraw" r:id="rId3" imgW="2340864" imgH="1527048" progId="SmartDraw.2">
                  <p:embed/>
                </p:oleObj>
              </mc:Choice>
              <mc:Fallback>
                <p:oleObj name="SmartDraw" r:id="rId3" imgW="2340864" imgH="1527048" progId="SmartDraw.2">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9750" y="1700213"/>
                        <a:ext cx="7920038" cy="24860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94212" name="Rectangle 3"/>
          <p:cNvSpPr>
            <a:spLocks noGrp="1" noChangeArrowheads="1"/>
          </p:cNvSpPr>
          <p:nvPr>
            <p:ph type="body" idx="1"/>
          </p:nvPr>
        </p:nvSpPr>
        <p:spPr>
          <a:xfrm>
            <a:off x="755650" y="4941888"/>
            <a:ext cx="7772400" cy="1655762"/>
          </a:xfrm>
        </p:spPr>
        <p:txBody>
          <a:bodyPr/>
          <a:lstStyle/>
          <a:p>
            <a:pPr eaLnBrk="1" hangingPunct="1">
              <a:lnSpc>
                <a:spcPct val="120000"/>
              </a:lnSpc>
              <a:spcBef>
                <a:spcPct val="55000"/>
              </a:spcBef>
            </a:pPr>
            <a:r>
              <a:rPr lang="zh-CN" altLang="en-US" sz="2400" smtClean="0"/>
              <a:t>将多边形</a:t>
            </a:r>
            <a:r>
              <a:rPr lang="zh-CN" altLang="en-US" sz="2400" b="1" smtClean="0">
                <a:solidFill>
                  <a:srgbClr val="FF0000"/>
                </a:solidFill>
              </a:rPr>
              <a:t>按深度进行排序</a:t>
            </a:r>
            <a:r>
              <a:rPr lang="zh-CN" altLang="en-US" sz="2400" smtClean="0"/>
              <a:t>：距视点近的优先级高，距视点远的优先级低；</a:t>
            </a:r>
          </a:p>
          <a:p>
            <a:pPr eaLnBrk="1" hangingPunct="1">
              <a:lnSpc>
                <a:spcPct val="120000"/>
              </a:lnSpc>
              <a:spcBef>
                <a:spcPct val="55000"/>
              </a:spcBef>
            </a:pPr>
            <a:r>
              <a:rPr lang="zh-CN" altLang="en-US" sz="2400" smtClean="0"/>
              <a:t>由优先级低的多边形开始逐个对多边形进行扫描转换</a:t>
            </a:r>
            <a:endParaRPr lang="en-US" altLang="zh-CN" smtClean="0"/>
          </a:p>
        </p:txBody>
      </p:sp>
      <p:sp>
        <p:nvSpPr>
          <p:cNvPr id="3" name="圆角矩形标注 2"/>
          <p:cNvSpPr>
            <a:spLocks noChangeArrowheads="1"/>
          </p:cNvSpPr>
          <p:nvPr/>
        </p:nvSpPr>
        <p:spPr bwMode="auto">
          <a:xfrm>
            <a:off x="5148263" y="3500438"/>
            <a:ext cx="2447925" cy="1296987"/>
          </a:xfrm>
          <a:prstGeom prst="wedgeRoundRectCallout">
            <a:avLst>
              <a:gd name="adj1" fmla="val -97028"/>
              <a:gd name="adj2" fmla="val 83375"/>
              <a:gd name="adj3" fmla="val 16667"/>
            </a:avLst>
          </a:prstGeom>
          <a:solidFill>
            <a:srgbClr val="FFFFFF"/>
          </a:solidFill>
          <a:ln w="19050">
            <a:solidFill>
              <a:schemeClr val="tx1"/>
            </a:solidFill>
            <a:miter lim="800000"/>
            <a:headEnd/>
            <a:tailEnd/>
          </a:ln>
        </p:spPr>
        <p:txBody>
          <a:bodyPr anchor="ctr"/>
          <a:lstStyle/>
          <a:p>
            <a:pPr algn="ctr" eaLnBrk="1" hangingPunct="1">
              <a:lnSpc>
                <a:spcPct val="150000"/>
              </a:lnSpc>
              <a:spcBef>
                <a:spcPct val="20000"/>
              </a:spcBef>
              <a:buClr>
                <a:schemeClr val="bg1"/>
              </a:buClr>
              <a:buSzPct val="100000"/>
            </a:pPr>
            <a:r>
              <a:rPr lang="zh-CN" altLang="en-US"/>
              <a:t>视点变化，需要重新排序</a:t>
            </a:r>
            <a:r>
              <a:rPr lang="en-US" altLang="zh-CN"/>
              <a:t>——</a:t>
            </a:r>
            <a:r>
              <a:rPr lang="zh-CN" altLang="en-US"/>
              <a:t>费时！</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5234" name="Rectangle 2"/>
          <p:cNvSpPr>
            <a:spLocks noGrp="1" noChangeArrowheads="1"/>
          </p:cNvSpPr>
          <p:nvPr>
            <p:ph type="title"/>
          </p:nvPr>
        </p:nvSpPr>
        <p:spPr/>
        <p:txBody>
          <a:bodyPr/>
          <a:lstStyle/>
          <a:p>
            <a:pPr eaLnBrk="1" hangingPunct="1"/>
            <a:r>
              <a:rPr lang="zh-CN" altLang="en-US" smtClean="0"/>
              <a:t>难点：循环遮拦</a:t>
            </a:r>
          </a:p>
        </p:txBody>
      </p:sp>
      <p:pic>
        <p:nvPicPr>
          <p:cNvPr id="95235" name="Picture 3"/>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755650" y="1844675"/>
            <a:ext cx="3984625" cy="4313238"/>
          </a:xfrm>
        </p:spPr>
      </p:pic>
      <p:sp>
        <p:nvSpPr>
          <p:cNvPr id="2" name="圆角矩形标注 1"/>
          <p:cNvSpPr>
            <a:spLocks noChangeArrowheads="1"/>
          </p:cNvSpPr>
          <p:nvPr/>
        </p:nvSpPr>
        <p:spPr bwMode="auto">
          <a:xfrm>
            <a:off x="5724525" y="2133600"/>
            <a:ext cx="2160588" cy="863600"/>
          </a:xfrm>
          <a:prstGeom prst="wedgeRoundRectCallout">
            <a:avLst>
              <a:gd name="adj1" fmla="val -123500"/>
              <a:gd name="adj2" fmla="val 92736"/>
              <a:gd name="adj3" fmla="val 16667"/>
            </a:avLst>
          </a:prstGeom>
          <a:noFill/>
          <a:ln w="9525" algn="ctr">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eaLnBrk="1" hangingPunct="1">
              <a:spcBef>
                <a:spcPct val="20000"/>
              </a:spcBef>
              <a:buClr>
                <a:schemeClr val="bg1"/>
              </a:buClr>
              <a:buSzPct val="100000"/>
            </a:pPr>
            <a:r>
              <a:rPr lang="zh-CN" altLang="en-US" sz="2400" b="1"/>
              <a:t>不能排序！</a:t>
            </a:r>
          </a:p>
        </p:txBody>
      </p:sp>
      <p:sp>
        <p:nvSpPr>
          <p:cNvPr id="5" name="圆角矩形标注 4"/>
          <p:cNvSpPr>
            <a:spLocks noChangeArrowheads="1"/>
          </p:cNvSpPr>
          <p:nvPr/>
        </p:nvSpPr>
        <p:spPr bwMode="auto">
          <a:xfrm>
            <a:off x="5726113" y="4005263"/>
            <a:ext cx="2160587" cy="863600"/>
          </a:xfrm>
          <a:prstGeom prst="wedgeRoundRectCallout">
            <a:avLst>
              <a:gd name="adj1" fmla="val -122634"/>
              <a:gd name="adj2" fmla="val -29282"/>
              <a:gd name="adj3" fmla="val 16667"/>
            </a:avLst>
          </a:prstGeom>
          <a:noFill/>
          <a:ln w="9525" algn="ctr">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eaLnBrk="1" hangingPunct="1">
              <a:spcBef>
                <a:spcPct val="20000"/>
              </a:spcBef>
              <a:buClr>
                <a:schemeClr val="bg1"/>
              </a:buClr>
              <a:buSzPct val="100000"/>
            </a:pPr>
            <a:r>
              <a:rPr lang="zh-CN" altLang="en-US" sz="2400" b="1"/>
              <a:t>进行分割</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strVal val="#ppt_w*0.70"/>
                                          </p:val>
                                        </p:tav>
                                        <p:tav tm="100000">
                                          <p:val>
                                            <p:strVal val="#ppt_w"/>
                                          </p:val>
                                        </p:tav>
                                      </p:tavLst>
                                    </p:anim>
                                    <p:anim calcmode="lin" valueType="num">
                                      <p:cBhvr>
                                        <p:cTn id="8" dur="1000" fill="hold"/>
                                        <p:tgtEl>
                                          <p:spTgt spid="2"/>
                                        </p:tgtEl>
                                        <p:attrNameLst>
                                          <p:attrName>ppt_h</p:attrName>
                                        </p:attrNameLst>
                                      </p:cBhvr>
                                      <p:tavLst>
                                        <p:tav tm="0">
                                          <p:val>
                                            <p:strVal val="#ppt_h"/>
                                          </p:val>
                                        </p:tav>
                                        <p:tav tm="100000">
                                          <p:val>
                                            <p:strVal val="#ppt_h"/>
                                          </p:val>
                                        </p:tav>
                                      </p:tavLst>
                                    </p:anim>
                                    <p:animEffect transition="in" filter="fade">
                                      <p:cBhvr>
                                        <p:cTn id="9" dur="1000"/>
                                        <p:tgtEl>
                                          <p:spTgt spid="2"/>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55" presetClass="entr" presetSubtype="0"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p:cTn id="14" dur="1000" fill="hold"/>
                                        <p:tgtEl>
                                          <p:spTgt spid="5"/>
                                        </p:tgtEl>
                                        <p:attrNameLst>
                                          <p:attrName>ppt_w</p:attrName>
                                        </p:attrNameLst>
                                      </p:cBhvr>
                                      <p:tavLst>
                                        <p:tav tm="0">
                                          <p:val>
                                            <p:strVal val="#ppt_w*0.70"/>
                                          </p:val>
                                        </p:tav>
                                        <p:tav tm="100000">
                                          <p:val>
                                            <p:strVal val="#ppt_w"/>
                                          </p:val>
                                        </p:tav>
                                      </p:tavLst>
                                    </p:anim>
                                    <p:anim calcmode="lin" valueType="num">
                                      <p:cBhvr>
                                        <p:cTn id="15" dur="1000" fill="hold"/>
                                        <p:tgtEl>
                                          <p:spTgt spid="5"/>
                                        </p:tgtEl>
                                        <p:attrNameLst>
                                          <p:attrName>ppt_h</p:attrName>
                                        </p:attrNameLst>
                                      </p:cBhvr>
                                      <p:tavLst>
                                        <p:tav tm="0">
                                          <p:val>
                                            <p:strVal val="#ppt_h"/>
                                          </p:val>
                                        </p:tav>
                                        <p:tav tm="100000">
                                          <p:val>
                                            <p:strVal val="#ppt_h"/>
                                          </p:val>
                                        </p:tav>
                                      </p:tavLst>
                                    </p:anim>
                                    <p:animEffect transition="in" filter="fade">
                                      <p:cBhvr>
                                        <p:cTn id="16"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ChangeArrowheads="1"/>
          </p:cNvSpPr>
          <p:nvPr>
            <p:ph type="title"/>
          </p:nvPr>
        </p:nvSpPr>
        <p:spPr/>
        <p:txBody>
          <a:bodyPr/>
          <a:lstStyle/>
          <a:p>
            <a:pPr eaLnBrk="1" hangingPunct="1"/>
            <a:r>
              <a:rPr lang="zh-CN" altLang="en-US" smtClean="0">
                <a:solidFill>
                  <a:schemeClr val="tx1"/>
                </a:solidFill>
              </a:rPr>
              <a:t>深度缓存器算法</a:t>
            </a:r>
          </a:p>
        </p:txBody>
      </p:sp>
      <p:sp>
        <p:nvSpPr>
          <p:cNvPr id="96259" name="Rectangle 3"/>
          <p:cNvSpPr>
            <a:spLocks noGrp="1" noChangeArrowheads="1"/>
          </p:cNvSpPr>
          <p:nvPr>
            <p:ph type="body" idx="1"/>
          </p:nvPr>
        </p:nvSpPr>
        <p:spPr/>
        <p:txBody>
          <a:bodyPr/>
          <a:lstStyle/>
          <a:p>
            <a:pPr eaLnBrk="1" hangingPunct="1">
              <a:lnSpc>
                <a:spcPct val="150000"/>
              </a:lnSpc>
            </a:pPr>
            <a:r>
              <a:rPr lang="zh-CN" altLang="en-US" sz="2800" smtClean="0"/>
              <a:t>优点：</a:t>
            </a:r>
          </a:p>
          <a:p>
            <a:pPr lvl="1" eaLnBrk="1" hangingPunct="1">
              <a:lnSpc>
                <a:spcPct val="150000"/>
              </a:lnSpc>
            </a:pPr>
            <a:r>
              <a:rPr kumimoji="0" lang="zh-CN" altLang="en-US" sz="2400" smtClean="0"/>
              <a:t>能很好地处理透明效果</a:t>
            </a:r>
            <a:endParaRPr kumimoji="0" lang="en-US" altLang="zh-CN" sz="2400" smtClean="0"/>
          </a:p>
          <a:p>
            <a:pPr lvl="1" eaLnBrk="1" hangingPunct="1">
              <a:lnSpc>
                <a:spcPct val="150000"/>
              </a:lnSpc>
            </a:pPr>
            <a:r>
              <a:rPr kumimoji="0" lang="zh-CN" altLang="en-US" sz="2400" smtClean="0"/>
              <a:t>算法简单</a:t>
            </a:r>
          </a:p>
          <a:p>
            <a:pPr eaLnBrk="1" hangingPunct="1">
              <a:lnSpc>
                <a:spcPct val="150000"/>
              </a:lnSpc>
            </a:pPr>
            <a:r>
              <a:rPr lang="zh-CN" altLang="en-US" sz="2800" smtClean="0"/>
              <a:t>缺点：</a:t>
            </a:r>
          </a:p>
          <a:p>
            <a:pPr lvl="1" eaLnBrk="1" hangingPunct="1">
              <a:lnSpc>
                <a:spcPct val="150000"/>
              </a:lnSpc>
            </a:pPr>
            <a:r>
              <a:rPr lang="zh-CN" altLang="en-US" sz="2400" smtClean="0"/>
              <a:t>不利于硬件实现</a:t>
            </a:r>
            <a:endParaRPr lang="en-US" altLang="zh-CN" sz="2400" smtClean="0"/>
          </a:p>
          <a:p>
            <a:pPr lvl="1" eaLnBrk="1" hangingPunct="1">
              <a:lnSpc>
                <a:spcPct val="150000"/>
              </a:lnSpc>
            </a:pPr>
            <a:r>
              <a:rPr lang="zh-CN" altLang="en-US" sz="2400" smtClean="0"/>
              <a:t>排序太耗时间</a:t>
            </a:r>
          </a:p>
        </p:txBody>
      </p:sp>
      <p:sp>
        <p:nvSpPr>
          <p:cNvPr id="2" name="爆炸形 1 1"/>
          <p:cNvSpPr/>
          <p:nvPr/>
        </p:nvSpPr>
        <p:spPr bwMode="auto">
          <a:xfrm>
            <a:off x="4211638" y="2997200"/>
            <a:ext cx="3889375" cy="2160588"/>
          </a:xfrm>
          <a:prstGeom prst="irregularSeal1">
            <a:avLst/>
          </a:prstGeom>
          <a:solidFill>
            <a:schemeClr val="accent3">
              <a:lumMod val="20000"/>
              <a:lumOff val="80000"/>
            </a:schemeClr>
          </a:solidFill>
          <a:ln w="9525" cap="flat" cmpd="sng" algn="ctr">
            <a:solidFill>
              <a:schemeClr val="tx1"/>
            </a:solidFill>
            <a:prstDash val="solid"/>
            <a:round/>
            <a:headEnd type="none" w="med" len="med"/>
            <a:tailEnd type="none" w="med" len="med"/>
          </a:ln>
          <a:effectLst/>
          <a:extLst/>
        </p:spPr>
        <p:txBody>
          <a:bodyPr anchor="ctr"/>
          <a:lstStyle/>
          <a:p>
            <a:pPr algn="ctr" eaLnBrk="1" hangingPunct="1">
              <a:spcBef>
                <a:spcPct val="20000"/>
              </a:spcBef>
              <a:buClr>
                <a:schemeClr val="bg1"/>
              </a:buClr>
              <a:buSzPct val="100000"/>
              <a:defRPr/>
            </a:pPr>
            <a:r>
              <a:rPr lang="en-US" altLang="zh-CN" sz="2400" dirty="0"/>
              <a:t>OpenGL</a:t>
            </a:r>
            <a:r>
              <a:rPr lang="zh-CN" altLang="en-US" sz="2400" dirty="0"/>
              <a:t>不支持</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strVal val="#ppt_w*0.70"/>
                                          </p:val>
                                        </p:tav>
                                        <p:tav tm="100000">
                                          <p:val>
                                            <p:strVal val="#ppt_w"/>
                                          </p:val>
                                        </p:tav>
                                      </p:tavLst>
                                    </p:anim>
                                    <p:anim calcmode="lin" valueType="num">
                                      <p:cBhvr>
                                        <p:cTn id="8" dur="1000" fill="hold"/>
                                        <p:tgtEl>
                                          <p:spTgt spid="2"/>
                                        </p:tgtEl>
                                        <p:attrNameLst>
                                          <p:attrName>ppt_h</p:attrName>
                                        </p:attrNameLst>
                                      </p:cBhvr>
                                      <p:tavLst>
                                        <p:tav tm="0">
                                          <p:val>
                                            <p:strVal val="#ppt_h"/>
                                          </p:val>
                                        </p:tav>
                                        <p:tav tm="100000">
                                          <p:val>
                                            <p:strVal val="#ppt_h"/>
                                          </p:val>
                                        </p:tav>
                                      </p:tavLst>
                                    </p:anim>
                                    <p:animEffect transition="in" filter="fade">
                                      <p:cBhvr>
                                        <p:cTn id="9"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noChangeArrowheads="1"/>
          </p:cNvSpPr>
          <p:nvPr>
            <p:ph type="title"/>
          </p:nvPr>
        </p:nvSpPr>
        <p:spPr>
          <a:xfrm>
            <a:off x="457200" y="620713"/>
            <a:ext cx="8229600" cy="769937"/>
          </a:xfrm>
        </p:spPr>
        <p:txBody>
          <a:bodyPr/>
          <a:lstStyle/>
          <a:p>
            <a:pPr eaLnBrk="1" hangingPunct="1"/>
            <a:r>
              <a:rPr lang="zh-CN" altLang="en-US" b="1" smtClean="0">
                <a:solidFill>
                  <a:schemeClr val="tx1"/>
                </a:solidFill>
                <a:ea typeface="华文中宋" pitchFamily="2" charset="-122"/>
              </a:rPr>
              <a:t>消隐算法小结</a:t>
            </a:r>
          </a:p>
        </p:txBody>
      </p:sp>
      <p:sp>
        <p:nvSpPr>
          <p:cNvPr id="97283" name="Text Box 17"/>
          <p:cNvSpPr txBox="1">
            <a:spLocks noChangeArrowheads="1"/>
          </p:cNvSpPr>
          <p:nvPr/>
        </p:nvSpPr>
        <p:spPr bwMode="auto">
          <a:xfrm>
            <a:off x="468313" y="1628775"/>
            <a:ext cx="3887787"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kumimoji="1">
                <a:solidFill>
                  <a:srgbClr val="000000"/>
                </a:solidFill>
                <a:latin typeface="Times New Roman" pitchFamily="18" charset="0"/>
                <a:ea typeface="楷体_GB2312" pitchFamily="49" charset="-122"/>
              </a:defRPr>
            </a:lvl1pPr>
            <a:lvl2pPr marL="742950" indent="-285750">
              <a:defRPr kumimoji="1">
                <a:solidFill>
                  <a:srgbClr val="000000"/>
                </a:solidFill>
                <a:latin typeface="Times New Roman" pitchFamily="18" charset="0"/>
                <a:ea typeface="楷体_GB2312" pitchFamily="49" charset="-122"/>
              </a:defRPr>
            </a:lvl2pPr>
            <a:lvl3pPr marL="1143000" indent="-228600">
              <a:defRPr kumimoji="1">
                <a:solidFill>
                  <a:srgbClr val="000000"/>
                </a:solidFill>
                <a:latin typeface="Times New Roman" pitchFamily="18" charset="0"/>
                <a:ea typeface="楷体_GB2312" pitchFamily="49" charset="-122"/>
              </a:defRPr>
            </a:lvl3pPr>
            <a:lvl4pPr marL="1600200" indent="-228600">
              <a:defRPr kumimoji="1">
                <a:solidFill>
                  <a:srgbClr val="000000"/>
                </a:solidFill>
                <a:latin typeface="Times New Roman" pitchFamily="18" charset="0"/>
                <a:ea typeface="楷体_GB2312" pitchFamily="49" charset="-122"/>
              </a:defRPr>
            </a:lvl4pPr>
            <a:lvl5pPr marL="2057400" indent="-228600">
              <a:defRPr kumimoji="1">
                <a:solidFill>
                  <a:srgbClr val="000000"/>
                </a:solidFill>
                <a:latin typeface="Times New Roman" pitchFamily="18" charset="0"/>
                <a:ea typeface="楷体_GB2312" pitchFamily="49" charset="-122"/>
              </a:defRPr>
            </a:lvl5pPr>
            <a:lvl6pPr marL="2514600" indent="-228600" eaLnBrk="0" fontAlgn="base" hangingPunct="0">
              <a:spcBef>
                <a:spcPct val="0"/>
              </a:spcBef>
              <a:spcAft>
                <a:spcPct val="0"/>
              </a:spcAft>
              <a:defRPr kumimoji="1">
                <a:solidFill>
                  <a:srgbClr val="000000"/>
                </a:solidFill>
                <a:latin typeface="Times New Roman" pitchFamily="18" charset="0"/>
                <a:ea typeface="楷体_GB2312" pitchFamily="49" charset="-122"/>
              </a:defRPr>
            </a:lvl6pPr>
            <a:lvl7pPr marL="2971800" indent="-228600" eaLnBrk="0" fontAlgn="base" hangingPunct="0">
              <a:spcBef>
                <a:spcPct val="0"/>
              </a:spcBef>
              <a:spcAft>
                <a:spcPct val="0"/>
              </a:spcAft>
              <a:defRPr kumimoji="1">
                <a:solidFill>
                  <a:srgbClr val="000000"/>
                </a:solidFill>
                <a:latin typeface="Times New Roman" pitchFamily="18" charset="0"/>
                <a:ea typeface="楷体_GB2312" pitchFamily="49" charset="-122"/>
              </a:defRPr>
            </a:lvl7pPr>
            <a:lvl8pPr marL="3429000" indent="-228600" eaLnBrk="0" fontAlgn="base" hangingPunct="0">
              <a:spcBef>
                <a:spcPct val="0"/>
              </a:spcBef>
              <a:spcAft>
                <a:spcPct val="0"/>
              </a:spcAft>
              <a:defRPr kumimoji="1">
                <a:solidFill>
                  <a:srgbClr val="000000"/>
                </a:solidFill>
                <a:latin typeface="Times New Roman" pitchFamily="18" charset="0"/>
                <a:ea typeface="楷体_GB2312" pitchFamily="49" charset="-122"/>
              </a:defRPr>
            </a:lvl8pPr>
            <a:lvl9pPr marL="3886200" indent="-228600" eaLnBrk="0" fontAlgn="base" hangingPunct="0">
              <a:spcBef>
                <a:spcPct val="0"/>
              </a:spcBef>
              <a:spcAft>
                <a:spcPct val="0"/>
              </a:spcAft>
              <a:defRPr kumimoji="1">
                <a:solidFill>
                  <a:srgbClr val="000000"/>
                </a:solidFill>
                <a:latin typeface="Times New Roman" pitchFamily="18" charset="0"/>
                <a:ea typeface="楷体_GB2312" pitchFamily="49" charset="-122"/>
              </a:defRPr>
            </a:lvl9pPr>
          </a:lstStyle>
          <a:p>
            <a:pPr eaLnBrk="1" hangingPunct="1">
              <a:lnSpc>
                <a:spcPct val="120000"/>
              </a:lnSpc>
              <a:buSzPct val="80000"/>
              <a:buFont typeface="Wingdings" pitchFamily="2" charset="2"/>
              <a:buChar char="p"/>
            </a:pPr>
            <a:r>
              <a:rPr kumimoji="0" lang="zh-CN" altLang="en-US" sz="2400">
                <a:solidFill>
                  <a:schemeClr val="tx1"/>
                </a:solidFill>
                <a:latin typeface="Arial" charset="0"/>
                <a:ea typeface="华文中宋" pitchFamily="2" charset="-122"/>
              </a:rPr>
              <a:t>消隐算法的作用</a:t>
            </a:r>
          </a:p>
        </p:txBody>
      </p:sp>
      <p:sp>
        <p:nvSpPr>
          <p:cNvPr id="97284" name="Text Box 19"/>
          <p:cNvSpPr txBox="1">
            <a:spLocks noChangeArrowheads="1"/>
          </p:cNvSpPr>
          <p:nvPr/>
        </p:nvSpPr>
        <p:spPr bwMode="auto">
          <a:xfrm>
            <a:off x="900113" y="3778250"/>
            <a:ext cx="7416800" cy="868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kumimoji="1">
                <a:solidFill>
                  <a:srgbClr val="000000"/>
                </a:solidFill>
                <a:latin typeface="Times New Roman" pitchFamily="18" charset="0"/>
                <a:ea typeface="楷体_GB2312" pitchFamily="49" charset="-122"/>
              </a:defRPr>
            </a:lvl1pPr>
            <a:lvl2pPr marL="742950" indent="-285750">
              <a:defRPr kumimoji="1">
                <a:solidFill>
                  <a:srgbClr val="000000"/>
                </a:solidFill>
                <a:latin typeface="Times New Roman" pitchFamily="18" charset="0"/>
                <a:ea typeface="楷体_GB2312" pitchFamily="49" charset="-122"/>
              </a:defRPr>
            </a:lvl2pPr>
            <a:lvl3pPr marL="1143000" indent="-228600">
              <a:defRPr kumimoji="1">
                <a:solidFill>
                  <a:srgbClr val="000000"/>
                </a:solidFill>
                <a:latin typeface="Times New Roman" pitchFamily="18" charset="0"/>
                <a:ea typeface="楷体_GB2312" pitchFamily="49" charset="-122"/>
              </a:defRPr>
            </a:lvl3pPr>
            <a:lvl4pPr marL="1600200" indent="-228600">
              <a:defRPr kumimoji="1">
                <a:solidFill>
                  <a:srgbClr val="000000"/>
                </a:solidFill>
                <a:latin typeface="Times New Roman" pitchFamily="18" charset="0"/>
                <a:ea typeface="楷体_GB2312" pitchFamily="49" charset="-122"/>
              </a:defRPr>
            </a:lvl4pPr>
            <a:lvl5pPr marL="2057400" indent="-228600">
              <a:defRPr kumimoji="1">
                <a:solidFill>
                  <a:srgbClr val="000000"/>
                </a:solidFill>
                <a:latin typeface="Times New Roman" pitchFamily="18" charset="0"/>
                <a:ea typeface="楷体_GB2312" pitchFamily="49" charset="-122"/>
              </a:defRPr>
            </a:lvl5pPr>
            <a:lvl6pPr marL="2514600" indent="-228600" eaLnBrk="0" fontAlgn="base" hangingPunct="0">
              <a:spcBef>
                <a:spcPct val="0"/>
              </a:spcBef>
              <a:spcAft>
                <a:spcPct val="0"/>
              </a:spcAft>
              <a:defRPr kumimoji="1">
                <a:solidFill>
                  <a:srgbClr val="000000"/>
                </a:solidFill>
                <a:latin typeface="Times New Roman" pitchFamily="18" charset="0"/>
                <a:ea typeface="楷体_GB2312" pitchFamily="49" charset="-122"/>
              </a:defRPr>
            </a:lvl6pPr>
            <a:lvl7pPr marL="2971800" indent="-228600" eaLnBrk="0" fontAlgn="base" hangingPunct="0">
              <a:spcBef>
                <a:spcPct val="0"/>
              </a:spcBef>
              <a:spcAft>
                <a:spcPct val="0"/>
              </a:spcAft>
              <a:defRPr kumimoji="1">
                <a:solidFill>
                  <a:srgbClr val="000000"/>
                </a:solidFill>
                <a:latin typeface="Times New Roman" pitchFamily="18" charset="0"/>
                <a:ea typeface="楷体_GB2312" pitchFamily="49" charset="-122"/>
              </a:defRPr>
            </a:lvl7pPr>
            <a:lvl8pPr marL="3429000" indent="-228600" eaLnBrk="0" fontAlgn="base" hangingPunct="0">
              <a:spcBef>
                <a:spcPct val="0"/>
              </a:spcBef>
              <a:spcAft>
                <a:spcPct val="0"/>
              </a:spcAft>
              <a:defRPr kumimoji="1">
                <a:solidFill>
                  <a:srgbClr val="000000"/>
                </a:solidFill>
                <a:latin typeface="Times New Roman" pitchFamily="18" charset="0"/>
                <a:ea typeface="楷体_GB2312" pitchFamily="49" charset="-122"/>
              </a:defRPr>
            </a:lvl8pPr>
            <a:lvl9pPr marL="3886200" indent="-228600" eaLnBrk="0" fontAlgn="base" hangingPunct="0">
              <a:spcBef>
                <a:spcPct val="0"/>
              </a:spcBef>
              <a:spcAft>
                <a:spcPct val="0"/>
              </a:spcAft>
              <a:defRPr kumimoji="1">
                <a:solidFill>
                  <a:srgbClr val="000000"/>
                </a:solidFill>
                <a:latin typeface="Times New Roman" pitchFamily="18" charset="0"/>
                <a:ea typeface="楷体_GB2312" pitchFamily="49" charset="-122"/>
              </a:defRPr>
            </a:lvl9pPr>
          </a:lstStyle>
          <a:p>
            <a:pPr eaLnBrk="1" hangingPunct="1">
              <a:lnSpc>
                <a:spcPct val="120000"/>
              </a:lnSpc>
              <a:spcBef>
                <a:spcPct val="40000"/>
              </a:spcBef>
              <a:buSzPct val="80000"/>
              <a:buFont typeface="Wingdings" pitchFamily="2" charset="2"/>
              <a:buChar char="ü"/>
            </a:pPr>
            <a:r>
              <a:rPr kumimoji="0" lang="zh-CN" altLang="en-US">
                <a:solidFill>
                  <a:schemeClr val="tx1"/>
                </a:solidFill>
                <a:latin typeface="Arial" charset="0"/>
                <a:ea typeface="华文中宋" pitchFamily="2" charset="-122"/>
              </a:rPr>
              <a:t>对象空间消隐算法</a:t>
            </a:r>
          </a:p>
          <a:p>
            <a:pPr eaLnBrk="1" hangingPunct="1">
              <a:lnSpc>
                <a:spcPct val="120000"/>
              </a:lnSpc>
              <a:spcBef>
                <a:spcPct val="40000"/>
              </a:spcBef>
              <a:buSzPct val="80000"/>
              <a:buFont typeface="Wingdings" pitchFamily="2" charset="2"/>
              <a:buChar char="ü"/>
            </a:pPr>
            <a:r>
              <a:rPr kumimoji="0" lang="zh-CN" altLang="en-US">
                <a:solidFill>
                  <a:schemeClr val="tx1"/>
                </a:solidFill>
                <a:latin typeface="Arial" charset="0"/>
                <a:ea typeface="华文中宋" pitchFamily="2" charset="-122"/>
              </a:rPr>
              <a:t>图像空间消隐算法</a:t>
            </a:r>
          </a:p>
        </p:txBody>
      </p:sp>
      <p:sp>
        <p:nvSpPr>
          <p:cNvPr id="97285" name="矩形 1"/>
          <p:cNvSpPr>
            <a:spLocks noChangeArrowheads="1"/>
          </p:cNvSpPr>
          <p:nvPr/>
        </p:nvSpPr>
        <p:spPr bwMode="auto">
          <a:xfrm>
            <a:off x="825500" y="2211388"/>
            <a:ext cx="77787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285750" indent="-285750" eaLnBrk="1" hangingPunct="1">
              <a:lnSpc>
                <a:spcPct val="120000"/>
              </a:lnSpc>
              <a:buSzPct val="80000"/>
              <a:buFont typeface="Wingdings" pitchFamily="2" charset="2"/>
              <a:buChar char="ü"/>
            </a:pPr>
            <a:r>
              <a:rPr kumimoji="0" lang="zh-CN" altLang="en-US">
                <a:solidFill>
                  <a:schemeClr val="tx1"/>
                </a:solidFill>
                <a:latin typeface="Arial" charset="0"/>
                <a:ea typeface="华文中宋" pitchFamily="2" charset="-122"/>
              </a:rPr>
              <a:t>正确表达模型之间的</a:t>
            </a:r>
            <a:r>
              <a:rPr kumimoji="0" lang="zh-CN" altLang="en-US" b="1">
                <a:solidFill>
                  <a:srgbClr val="FF0000"/>
                </a:solidFill>
                <a:latin typeface="Arial" charset="0"/>
                <a:ea typeface="华文中宋" pitchFamily="2" charset="-122"/>
              </a:rPr>
              <a:t>遮挡关系</a:t>
            </a:r>
          </a:p>
        </p:txBody>
      </p:sp>
      <p:sp>
        <p:nvSpPr>
          <p:cNvPr id="97286" name="矩形 21"/>
          <p:cNvSpPr>
            <a:spLocks noChangeArrowheads="1"/>
          </p:cNvSpPr>
          <p:nvPr/>
        </p:nvSpPr>
        <p:spPr bwMode="auto">
          <a:xfrm>
            <a:off x="827088" y="2644775"/>
            <a:ext cx="7058025" cy="395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285750" indent="-285750" eaLnBrk="1" hangingPunct="1">
              <a:lnSpc>
                <a:spcPct val="120000"/>
              </a:lnSpc>
              <a:buSzPct val="80000"/>
              <a:buFont typeface="Wingdings" pitchFamily="2" charset="2"/>
              <a:buChar char="ü"/>
            </a:pPr>
            <a:r>
              <a:rPr lang="zh-CN" altLang="en-US">
                <a:solidFill>
                  <a:schemeClr val="tx1"/>
                </a:solidFill>
                <a:ea typeface="华文中宋" pitchFamily="2" charset="-122"/>
              </a:rPr>
              <a:t>遮挡关系是反应物体相对位置的重要信息</a:t>
            </a:r>
            <a:endParaRPr kumimoji="0" lang="zh-CN" altLang="en-US">
              <a:solidFill>
                <a:schemeClr val="tx1"/>
              </a:solidFill>
              <a:latin typeface="Arial" charset="0"/>
              <a:ea typeface="华文中宋" pitchFamily="2" charset="-122"/>
            </a:endParaRPr>
          </a:p>
        </p:txBody>
      </p:sp>
      <p:sp>
        <p:nvSpPr>
          <p:cNvPr id="97287" name="Text Box 17"/>
          <p:cNvSpPr txBox="1">
            <a:spLocks noChangeArrowheads="1"/>
          </p:cNvSpPr>
          <p:nvPr/>
        </p:nvSpPr>
        <p:spPr bwMode="auto">
          <a:xfrm>
            <a:off x="468313" y="3181350"/>
            <a:ext cx="3886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kumimoji="1">
                <a:solidFill>
                  <a:srgbClr val="000000"/>
                </a:solidFill>
                <a:latin typeface="Times New Roman" pitchFamily="18" charset="0"/>
                <a:ea typeface="楷体_GB2312" pitchFamily="49" charset="-122"/>
              </a:defRPr>
            </a:lvl1pPr>
            <a:lvl2pPr marL="742950" indent="-285750">
              <a:defRPr kumimoji="1">
                <a:solidFill>
                  <a:srgbClr val="000000"/>
                </a:solidFill>
                <a:latin typeface="Times New Roman" pitchFamily="18" charset="0"/>
                <a:ea typeface="楷体_GB2312" pitchFamily="49" charset="-122"/>
              </a:defRPr>
            </a:lvl2pPr>
            <a:lvl3pPr marL="1143000" indent="-228600">
              <a:defRPr kumimoji="1">
                <a:solidFill>
                  <a:srgbClr val="000000"/>
                </a:solidFill>
                <a:latin typeface="Times New Roman" pitchFamily="18" charset="0"/>
                <a:ea typeface="楷体_GB2312" pitchFamily="49" charset="-122"/>
              </a:defRPr>
            </a:lvl3pPr>
            <a:lvl4pPr marL="1600200" indent="-228600">
              <a:defRPr kumimoji="1">
                <a:solidFill>
                  <a:srgbClr val="000000"/>
                </a:solidFill>
                <a:latin typeface="Times New Roman" pitchFamily="18" charset="0"/>
                <a:ea typeface="楷体_GB2312" pitchFamily="49" charset="-122"/>
              </a:defRPr>
            </a:lvl4pPr>
            <a:lvl5pPr marL="2057400" indent="-228600">
              <a:defRPr kumimoji="1">
                <a:solidFill>
                  <a:srgbClr val="000000"/>
                </a:solidFill>
                <a:latin typeface="Times New Roman" pitchFamily="18" charset="0"/>
                <a:ea typeface="楷体_GB2312" pitchFamily="49" charset="-122"/>
              </a:defRPr>
            </a:lvl5pPr>
            <a:lvl6pPr marL="2514600" indent="-228600" eaLnBrk="0" fontAlgn="base" hangingPunct="0">
              <a:spcBef>
                <a:spcPct val="0"/>
              </a:spcBef>
              <a:spcAft>
                <a:spcPct val="0"/>
              </a:spcAft>
              <a:defRPr kumimoji="1">
                <a:solidFill>
                  <a:srgbClr val="000000"/>
                </a:solidFill>
                <a:latin typeface="Times New Roman" pitchFamily="18" charset="0"/>
                <a:ea typeface="楷体_GB2312" pitchFamily="49" charset="-122"/>
              </a:defRPr>
            </a:lvl6pPr>
            <a:lvl7pPr marL="2971800" indent="-228600" eaLnBrk="0" fontAlgn="base" hangingPunct="0">
              <a:spcBef>
                <a:spcPct val="0"/>
              </a:spcBef>
              <a:spcAft>
                <a:spcPct val="0"/>
              </a:spcAft>
              <a:defRPr kumimoji="1">
                <a:solidFill>
                  <a:srgbClr val="000000"/>
                </a:solidFill>
                <a:latin typeface="Times New Roman" pitchFamily="18" charset="0"/>
                <a:ea typeface="楷体_GB2312" pitchFamily="49" charset="-122"/>
              </a:defRPr>
            </a:lvl7pPr>
            <a:lvl8pPr marL="3429000" indent="-228600" eaLnBrk="0" fontAlgn="base" hangingPunct="0">
              <a:spcBef>
                <a:spcPct val="0"/>
              </a:spcBef>
              <a:spcAft>
                <a:spcPct val="0"/>
              </a:spcAft>
              <a:defRPr kumimoji="1">
                <a:solidFill>
                  <a:srgbClr val="000000"/>
                </a:solidFill>
                <a:latin typeface="Times New Roman" pitchFamily="18" charset="0"/>
                <a:ea typeface="楷体_GB2312" pitchFamily="49" charset="-122"/>
              </a:defRPr>
            </a:lvl8pPr>
            <a:lvl9pPr marL="3886200" indent="-228600" eaLnBrk="0" fontAlgn="base" hangingPunct="0">
              <a:spcBef>
                <a:spcPct val="0"/>
              </a:spcBef>
              <a:spcAft>
                <a:spcPct val="0"/>
              </a:spcAft>
              <a:defRPr kumimoji="1">
                <a:solidFill>
                  <a:srgbClr val="000000"/>
                </a:solidFill>
                <a:latin typeface="Times New Roman" pitchFamily="18" charset="0"/>
                <a:ea typeface="楷体_GB2312" pitchFamily="49" charset="-122"/>
              </a:defRPr>
            </a:lvl9pPr>
          </a:lstStyle>
          <a:p>
            <a:pPr eaLnBrk="1" hangingPunct="1">
              <a:lnSpc>
                <a:spcPct val="120000"/>
              </a:lnSpc>
              <a:buSzPct val="80000"/>
              <a:buFont typeface="Wingdings" pitchFamily="2" charset="2"/>
              <a:buChar char="p"/>
            </a:pPr>
            <a:r>
              <a:rPr kumimoji="0" lang="zh-CN" altLang="en-US" sz="2400">
                <a:solidFill>
                  <a:schemeClr val="tx1"/>
                </a:solidFill>
                <a:latin typeface="Arial" charset="0"/>
                <a:ea typeface="华文中宋" pitchFamily="2" charset="-122"/>
              </a:rPr>
              <a:t>消隐算法的分类</a:t>
            </a:r>
          </a:p>
        </p:txBody>
      </p:sp>
      <p:sp>
        <p:nvSpPr>
          <p:cNvPr id="97288" name="Text Box 17"/>
          <p:cNvSpPr txBox="1">
            <a:spLocks noChangeArrowheads="1"/>
          </p:cNvSpPr>
          <p:nvPr/>
        </p:nvSpPr>
        <p:spPr bwMode="auto">
          <a:xfrm>
            <a:off x="468313" y="4733925"/>
            <a:ext cx="3886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kumimoji="1">
                <a:solidFill>
                  <a:srgbClr val="000000"/>
                </a:solidFill>
                <a:latin typeface="Times New Roman" pitchFamily="18" charset="0"/>
                <a:ea typeface="楷体_GB2312" pitchFamily="49" charset="-122"/>
              </a:defRPr>
            </a:lvl1pPr>
            <a:lvl2pPr marL="742950" indent="-285750">
              <a:defRPr kumimoji="1">
                <a:solidFill>
                  <a:srgbClr val="000000"/>
                </a:solidFill>
                <a:latin typeface="Times New Roman" pitchFamily="18" charset="0"/>
                <a:ea typeface="楷体_GB2312" pitchFamily="49" charset="-122"/>
              </a:defRPr>
            </a:lvl2pPr>
            <a:lvl3pPr marL="1143000" indent="-228600">
              <a:defRPr kumimoji="1">
                <a:solidFill>
                  <a:srgbClr val="000000"/>
                </a:solidFill>
                <a:latin typeface="Times New Roman" pitchFamily="18" charset="0"/>
                <a:ea typeface="楷体_GB2312" pitchFamily="49" charset="-122"/>
              </a:defRPr>
            </a:lvl3pPr>
            <a:lvl4pPr marL="1600200" indent="-228600">
              <a:defRPr kumimoji="1">
                <a:solidFill>
                  <a:srgbClr val="000000"/>
                </a:solidFill>
                <a:latin typeface="Times New Roman" pitchFamily="18" charset="0"/>
                <a:ea typeface="楷体_GB2312" pitchFamily="49" charset="-122"/>
              </a:defRPr>
            </a:lvl4pPr>
            <a:lvl5pPr marL="2057400" indent="-228600">
              <a:defRPr kumimoji="1">
                <a:solidFill>
                  <a:srgbClr val="000000"/>
                </a:solidFill>
                <a:latin typeface="Times New Roman" pitchFamily="18" charset="0"/>
                <a:ea typeface="楷体_GB2312" pitchFamily="49" charset="-122"/>
              </a:defRPr>
            </a:lvl5pPr>
            <a:lvl6pPr marL="2514600" indent="-228600" eaLnBrk="0" fontAlgn="base" hangingPunct="0">
              <a:spcBef>
                <a:spcPct val="0"/>
              </a:spcBef>
              <a:spcAft>
                <a:spcPct val="0"/>
              </a:spcAft>
              <a:defRPr kumimoji="1">
                <a:solidFill>
                  <a:srgbClr val="000000"/>
                </a:solidFill>
                <a:latin typeface="Times New Roman" pitchFamily="18" charset="0"/>
                <a:ea typeface="楷体_GB2312" pitchFamily="49" charset="-122"/>
              </a:defRPr>
            </a:lvl6pPr>
            <a:lvl7pPr marL="2971800" indent="-228600" eaLnBrk="0" fontAlgn="base" hangingPunct="0">
              <a:spcBef>
                <a:spcPct val="0"/>
              </a:spcBef>
              <a:spcAft>
                <a:spcPct val="0"/>
              </a:spcAft>
              <a:defRPr kumimoji="1">
                <a:solidFill>
                  <a:srgbClr val="000000"/>
                </a:solidFill>
                <a:latin typeface="Times New Roman" pitchFamily="18" charset="0"/>
                <a:ea typeface="楷体_GB2312" pitchFamily="49" charset="-122"/>
              </a:defRPr>
            </a:lvl7pPr>
            <a:lvl8pPr marL="3429000" indent="-228600" eaLnBrk="0" fontAlgn="base" hangingPunct="0">
              <a:spcBef>
                <a:spcPct val="0"/>
              </a:spcBef>
              <a:spcAft>
                <a:spcPct val="0"/>
              </a:spcAft>
              <a:defRPr kumimoji="1">
                <a:solidFill>
                  <a:srgbClr val="000000"/>
                </a:solidFill>
                <a:latin typeface="Times New Roman" pitchFamily="18" charset="0"/>
                <a:ea typeface="楷体_GB2312" pitchFamily="49" charset="-122"/>
              </a:defRPr>
            </a:lvl8pPr>
            <a:lvl9pPr marL="3886200" indent="-228600" eaLnBrk="0" fontAlgn="base" hangingPunct="0">
              <a:spcBef>
                <a:spcPct val="0"/>
              </a:spcBef>
              <a:spcAft>
                <a:spcPct val="0"/>
              </a:spcAft>
              <a:defRPr kumimoji="1">
                <a:solidFill>
                  <a:srgbClr val="000000"/>
                </a:solidFill>
                <a:latin typeface="Times New Roman" pitchFamily="18" charset="0"/>
                <a:ea typeface="楷体_GB2312" pitchFamily="49" charset="-122"/>
              </a:defRPr>
            </a:lvl9pPr>
          </a:lstStyle>
          <a:p>
            <a:pPr eaLnBrk="1" hangingPunct="1">
              <a:lnSpc>
                <a:spcPct val="120000"/>
              </a:lnSpc>
              <a:buSzPct val="80000"/>
              <a:buFont typeface="Wingdings" pitchFamily="2" charset="2"/>
              <a:buChar char="p"/>
            </a:pPr>
            <a:r>
              <a:rPr kumimoji="0" lang="zh-CN" altLang="en-US" sz="2400">
                <a:solidFill>
                  <a:schemeClr val="tx1"/>
                </a:solidFill>
                <a:latin typeface="Arial" charset="0"/>
                <a:ea typeface="华文中宋" pitchFamily="2" charset="-122"/>
              </a:rPr>
              <a:t>典型消隐算法</a:t>
            </a:r>
          </a:p>
        </p:txBody>
      </p:sp>
      <p:sp>
        <p:nvSpPr>
          <p:cNvPr id="97289" name="Text Box 19"/>
          <p:cNvSpPr txBox="1">
            <a:spLocks noChangeArrowheads="1"/>
          </p:cNvSpPr>
          <p:nvPr/>
        </p:nvSpPr>
        <p:spPr bwMode="auto">
          <a:xfrm>
            <a:off x="900113" y="5297488"/>
            <a:ext cx="7416800" cy="868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kumimoji="1">
                <a:solidFill>
                  <a:srgbClr val="000000"/>
                </a:solidFill>
                <a:latin typeface="Times New Roman" pitchFamily="18" charset="0"/>
                <a:ea typeface="楷体_GB2312" pitchFamily="49" charset="-122"/>
              </a:defRPr>
            </a:lvl1pPr>
            <a:lvl2pPr marL="742950" indent="-285750">
              <a:defRPr kumimoji="1">
                <a:solidFill>
                  <a:srgbClr val="000000"/>
                </a:solidFill>
                <a:latin typeface="Times New Roman" pitchFamily="18" charset="0"/>
                <a:ea typeface="楷体_GB2312" pitchFamily="49" charset="-122"/>
              </a:defRPr>
            </a:lvl2pPr>
            <a:lvl3pPr marL="1143000" indent="-228600">
              <a:defRPr kumimoji="1">
                <a:solidFill>
                  <a:srgbClr val="000000"/>
                </a:solidFill>
                <a:latin typeface="Times New Roman" pitchFamily="18" charset="0"/>
                <a:ea typeface="楷体_GB2312" pitchFamily="49" charset="-122"/>
              </a:defRPr>
            </a:lvl3pPr>
            <a:lvl4pPr marL="1600200" indent="-228600">
              <a:defRPr kumimoji="1">
                <a:solidFill>
                  <a:srgbClr val="000000"/>
                </a:solidFill>
                <a:latin typeface="Times New Roman" pitchFamily="18" charset="0"/>
                <a:ea typeface="楷体_GB2312" pitchFamily="49" charset="-122"/>
              </a:defRPr>
            </a:lvl4pPr>
            <a:lvl5pPr marL="2057400" indent="-228600">
              <a:defRPr kumimoji="1">
                <a:solidFill>
                  <a:srgbClr val="000000"/>
                </a:solidFill>
                <a:latin typeface="Times New Roman" pitchFamily="18" charset="0"/>
                <a:ea typeface="楷体_GB2312" pitchFamily="49" charset="-122"/>
              </a:defRPr>
            </a:lvl5pPr>
            <a:lvl6pPr marL="2514600" indent="-228600" eaLnBrk="0" fontAlgn="base" hangingPunct="0">
              <a:spcBef>
                <a:spcPct val="0"/>
              </a:spcBef>
              <a:spcAft>
                <a:spcPct val="0"/>
              </a:spcAft>
              <a:defRPr kumimoji="1">
                <a:solidFill>
                  <a:srgbClr val="000000"/>
                </a:solidFill>
                <a:latin typeface="Times New Roman" pitchFamily="18" charset="0"/>
                <a:ea typeface="楷体_GB2312" pitchFamily="49" charset="-122"/>
              </a:defRPr>
            </a:lvl6pPr>
            <a:lvl7pPr marL="2971800" indent="-228600" eaLnBrk="0" fontAlgn="base" hangingPunct="0">
              <a:spcBef>
                <a:spcPct val="0"/>
              </a:spcBef>
              <a:spcAft>
                <a:spcPct val="0"/>
              </a:spcAft>
              <a:defRPr kumimoji="1">
                <a:solidFill>
                  <a:srgbClr val="000000"/>
                </a:solidFill>
                <a:latin typeface="Times New Roman" pitchFamily="18" charset="0"/>
                <a:ea typeface="楷体_GB2312" pitchFamily="49" charset="-122"/>
              </a:defRPr>
            </a:lvl7pPr>
            <a:lvl8pPr marL="3429000" indent="-228600" eaLnBrk="0" fontAlgn="base" hangingPunct="0">
              <a:spcBef>
                <a:spcPct val="0"/>
              </a:spcBef>
              <a:spcAft>
                <a:spcPct val="0"/>
              </a:spcAft>
              <a:defRPr kumimoji="1">
                <a:solidFill>
                  <a:srgbClr val="000000"/>
                </a:solidFill>
                <a:latin typeface="Times New Roman" pitchFamily="18" charset="0"/>
                <a:ea typeface="楷体_GB2312" pitchFamily="49" charset="-122"/>
              </a:defRPr>
            </a:lvl8pPr>
            <a:lvl9pPr marL="3886200" indent="-228600" eaLnBrk="0" fontAlgn="base" hangingPunct="0">
              <a:spcBef>
                <a:spcPct val="0"/>
              </a:spcBef>
              <a:spcAft>
                <a:spcPct val="0"/>
              </a:spcAft>
              <a:defRPr kumimoji="1">
                <a:solidFill>
                  <a:srgbClr val="000000"/>
                </a:solidFill>
                <a:latin typeface="Times New Roman" pitchFamily="18" charset="0"/>
                <a:ea typeface="楷体_GB2312" pitchFamily="49" charset="-122"/>
              </a:defRPr>
            </a:lvl9pPr>
          </a:lstStyle>
          <a:p>
            <a:pPr eaLnBrk="1" hangingPunct="1">
              <a:lnSpc>
                <a:spcPct val="120000"/>
              </a:lnSpc>
              <a:spcBef>
                <a:spcPct val="40000"/>
              </a:spcBef>
              <a:buSzPct val="80000"/>
              <a:buFont typeface="Wingdings" pitchFamily="2" charset="2"/>
              <a:buChar char="ü"/>
            </a:pPr>
            <a:r>
              <a:rPr kumimoji="0" lang="zh-CN" altLang="en-US">
                <a:solidFill>
                  <a:schemeClr val="tx1"/>
                </a:solidFill>
                <a:latin typeface="Arial" charset="0"/>
                <a:ea typeface="华文中宋" pitchFamily="2" charset="-122"/>
              </a:rPr>
              <a:t>深度缓存器算法</a:t>
            </a:r>
          </a:p>
          <a:p>
            <a:pPr eaLnBrk="1" hangingPunct="1">
              <a:lnSpc>
                <a:spcPct val="120000"/>
              </a:lnSpc>
              <a:spcBef>
                <a:spcPct val="40000"/>
              </a:spcBef>
              <a:buSzPct val="80000"/>
              <a:buFont typeface="Wingdings" pitchFamily="2" charset="2"/>
              <a:buChar char="ü"/>
            </a:pPr>
            <a:r>
              <a:rPr kumimoji="0" lang="zh-CN" altLang="en-US">
                <a:solidFill>
                  <a:schemeClr val="tx1"/>
                </a:solidFill>
                <a:latin typeface="Arial" charset="0"/>
                <a:ea typeface="华文中宋" pitchFamily="2" charset="-122"/>
              </a:rPr>
              <a:t>深度排序算法</a:t>
            </a:r>
          </a:p>
        </p:txBody>
      </p:sp>
    </p:spTree>
  </p:cSld>
  <p:clrMapOvr>
    <a:masterClrMapping/>
  </p:clrMapOvr>
  <p:transition>
    <p:random/>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Grp="1" noChangeArrowheads="1"/>
          </p:cNvSpPr>
          <p:nvPr>
            <p:ph type="title"/>
          </p:nvPr>
        </p:nvSpPr>
        <p:spPr>
          <a:xfrm>
            <a:off x="457200" y="620713"/>
            <a:ext cx="8229600" cy="769937"/>
          </a:xfrm>
        </p:spPr>
        <p:txBody>
          <a:bodyPr/>
          <a:lstStyle/>
          <a:p>
            <a:pPr eaLnBrk="1" hangingPunct="1"/>
            <a:r>
              <a:rPr lang="zh-CN" altLang="en-US" b="1" smtClean="0">
                <a:solidFill>
                  <a:schemeClr val="tx1"/>
                </a:solidFill>
                <a:ea typeface="华文中宋" pitchFamily="2" charset="-122"/>
              </a:rPr>
              <a:t>真实感绘制总结</a:t>
            </a:r>
          </a:p>
        </p:txBody>
      </p:sp>
      <p:sp>
        <p:nvSpPr>
          <p:cNvPr id="98307" name="Text Box 17"/>
          <p:cNvSpPr txBox="1">
            <a:spLocks noChangeArrowheads="1"/>
          </p:cNvSpPr>
          <p:nvPr/>
        </p:nvSpPr>
        <p:spPr bwMode="auto">
          <a:xfrm>
            <a:off x="468313" y="1628775"/>
            <a:ext cx="3887787"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kumimoji="1">
                <a:solidFill>
                  <a:srgbClr val="000000"/>
                </a:solidFill>
                <a:latin typeface="Times New Roman" pitchFamily="18" charset="0"/>
                <a:ea typeface="楷体_GB2312" pitchFamily="49" charset="-122"/>
              </a:defRPr>
            </a:lvl1pPr>
            <a:lvl2pPr marL="742950" indent="-285750">
              <a:defRPr kumimoji="1">
                <a:solidFill>
                  <a:srgbClr val="000000"/>
                </a:solidFill>
                <a:latin typeface="Times New Roman" pitchFamily="18" charset="0"/>
                <a:ea typeface="楷体_GB2312" pitchFamily="49" charset="-122"/>
              </a:defRPr>
            </a:lvl2pPr>
            <a:lvl3pPr marL="1143000" indent="-228600">
              <a:defRPr kumimoji="1">
                <a:solidFill>
                  <a:srgbClr val="000000"/>
                </a:solidFill>
                <a:latin typeface="Times New Roman" pitchFamily="18" charset="0"/>
                <a:ea typeface="楷体_GB2312" pitchFamily="49" charset="-122"/>
              </a:defRPr>
            </a:lvl3pPr>
            <a:lvl4pPr marL="1600200" indent="-228600">
              <a:defRPr kumimoji="1">
                <a:solidFill>
                  <a:srgbClr val="000000"/>
                </a:solidFill>
                <a:latin typeface="Times New Roman" pitchFamily="18" charset="0"/>
                <a:ea typeface="楷体_GB2312" pitchFamily="49" charset="-122"/>
              </a:defRPr>
            </a:lvl4pPr>
            <a:lvl5pPr marL="2057400" indent="-228600">
              <a:defRPr kumimoji="1">
                <a:solidFill>
                  <a:srgbClr val="000000"/>
                </a:solidFill>
                <a:latin typeface="Times New Roman" pitchFamily="18" charset="0"/>
                <a:ea typeface="楷体_GB2312" pitchFamily="49" charset="-122"/>
              </a:defRPr>
            </a:lvl5pPr>
            <a:lvl6pPr marL="2514600" indent="-228600" eaLnBrk="0" fontAlgn="base" hangingPunct="0">
              <a:spcBef>
                <a:spcPct val="0"/>
              </a:spcBef>
              <a:spcAft>
                <a:spcPct val="0"/>
              </a:spcAft>
              <a:defRPr kumimoji="1">
                <a:solidFill>
                  <a:srgbClr val="000000"/>
                </a:solidFill>
                <a:latin typeface="Times New Roman" pitchFamily="18" charset="0"/>
                <a:ea typeface="楷体_GB2312" pitchFamily="49" charset="-122"/>
              </a:defRPr>
            </a:lvl6pPr>
            <a:lvl7pPr marL="2971800" indent="-228600" eaLnBrk="0" fontAlgn="base" hangingPunct="0">
              <a:spcBef>
                <a:spcPct val="0"/>
              </a:spcBef>
              <a:spcAft>
                <a:spcPct val="0"/>
              </a:spcAft>
              <a:defRPr kumimoji="1">
                <a:solidFill>
                  <a:srgbClr val="000000"/>
                </a:solidFill>
                <a:latin typeface="Times New Roman" pitchFamily="18" charset="0"/>
                <a:ea typeface="楷体_GB2312" pitchFamily="49" charset="-122"/>
              </a:defRPr>
            </a:lvl7pPr>
            <a:lvl8pPr marL="3429000" indent="-228600" eaLnBrk="0" fontAlgn="base" hangingPunct="0">
              <a:spcBef>
                <a:spcPct val="0"/>
              </a:spcBef>
              <a:spcAft>
                <a:spcPct val="0"/>
              </a:spcAft>
              <a:defRPr kumimoji="1">
                <a:solidFill>
                  <a:srgbClr val="000000"/>
                </a:solidFill>
                <a:latin typeface="Times New Roman" pitchFamily="18" charset="0"/>
                <a:ea typeface="楷体_GB2312" pitchFamily="49" charset="-122"/>
              </a:defRPr>
            </a:lvl8pPr>
            <a:lvl9pPr marL="3886200" indent="-228600" eaLnBrk="0" fontAlgn="base" hangingPunct="0">
              <a:spcBef>
                <a:spcPct val="0"/>
              </a:spcBef>
              <a:spcAft>
                <a:spcPct val="0"/>
              </a:spcAft>
              <a:defRPr kumimoji="1">
                <a:solidFill>
                  <a:srgbClr val="000000"/>
                </a:solidFill>
                <a:latin typeface="Times New Roman" pitchFamily="18" charset="0"/>
                <a:ea typeface="楷体_GB2312" pitchFamily="49" charset="-122"/>
              </a:defRPr>
            </a:lvl9pPr>
          </a:lstStyle>
          <a:p>
            <a:pPr eaLnBrk="1" hangingPunct="1">
              <a:lnSpc>
                <a:spcPct val="120000"/>
              </a:lnSpc>
              <a:buSzPct val="80000"/>
              <a:buFont typeface="Wingdings" pitchFamily="2" charset="2"/>
              <a:buChar char="p"/>
            </a:pPr>
            <a:r>
              <a:rPr kumimoji="0" lang="zh-CN" altLang="en-US" sz="2400">
                <a:solidFill>
                  <a:schemeClr val="tx1"/>
                </a:solidFill>
                <a:latin typeface="Arial" charset="0"/>
                <a:ea typeface="华文中宋" pitchFamily="2" charset="-122"/>
              </a:rPr>
              <a:t>光照模型</a:t>
            </a:r>
          </a:p>
        </p:txBody>
      </p:sp>
      <p:sp>
        <p:nvSpPr>
          <p:cNvPr id="98308" name="Text Box 19"/>
          <p:cNvSpPr txBox="1">
            <a:spLocks noChangeArrowheads="1"/>
          </p:cNvSpPr>
          <p:nvPr/>
        </p:nvSpPr>
        <p:spPr bwMode="auto">
          <a:xfrm>
            <a:off x="900113" y="4138613"/>
            <a:ext cx="7416800" cy="868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kumimoji="1">
                <a:solidFill>
                  <a:srgbClr val="000000"/>
                </a:solidFill>
                <a:latin typeface="Times New Roman" pitchFamily="18" charset="0"/>
                <a:ea typeface="楷体_GB2312" pitchFamily="49" charset="-122"/>
              </a:defRPr>
            </a:lvl1pPr>
            <a:lvl2pPr marL="742950" indent="-285750">
              <a:defRPr kumimoji="1">
                <a:solidFill>
                  <a:srgbClr val="000000"/>
                </a:solidFill>
                <a:latin typeface="Times New Roman" pitchFamily="18" charset="0"/>
                <a:ea typeface="楷体_GB2312" pitchFamily="49" charset="-122"/>
              </a:defRPr>
            </a:lvl2pPr>
            <a:lvl3pPr marL="1143000" indent="-228600">
              <a:defRPr kumimoji="1">
                <a:solidFill>
                  <a:srgbClr val="000000"/>
                </a:solidFill>
                <a:latin typeface="Times New Roman" pitchFamily="18" charset="0"/>
                <a:ea typeface="楷体_GB2312" pitchFamily="49" charset="-122"/>
              </a:defRPr>
            </a:lvl3pPr>
            <a:lvl4pPr marL="1600200" indent="-228600">
              <a:defRPr kumimoji="1">
                <a:solidFill>
                  <a:srgbClr val="000000"/>
                </a:solidFill>
                <a:latin typeface="Times New Roman" pitchFamily="18" charset="0"/>
                <a:ea typeface="楷体_GB2312" pitchFamily="49" charset="-122"/>
              </a:defRPr>
            </a:lvl4pPr>
            <a:lvl5pPr marL="2057400" indent="-228600">
              <a:defRPr kumimoji="1">
                <a:solidFill>
                  <a:srgbClr val="000000"/>
                </a:solidFill>
                <a:latin typeface="Times New Roman" pitchFamily="18" charset="0"/>
                <a:ea typeface="楷体_GB2312" pitchFamily="49" charset="-122"/>
              </a:defRPr>
            </a:lvl5pPr>
            <a:lvl6pPr marL="2514600" indent="-228600" eaLnBrk="0" fontAlgn="base" hangingPunct="0">
              <a:spcBef>
                <a:spcPct val="0"/>
              </a:spcBef>
              <a:spcAft>
                <a:spcPct val="0"/>
              </a:spcAft>
              <a:defRPr kumimoji="1">
                <a:solidFill>
                  <a:srgbClr val="000000"/>
                </a:solidFill>
                <a:latin typeface="Times New Roman" pitchFamily="18" charset="0"/>
                <a:ea typeface="楷体_GB2312" pitchFamily="49" charset="-122"/>
              </a:defRPr>
            </a:lvl6pPr>
            <a:lvl7pPr marL="2971800" indent="-228600" eaLnBrk="0" fontAlgn="base" hangingPunct="0">
              <a:spcBef>
                <a:spcPct val="0"/>
              </a:spcBef>
              <a:spcAft>
                <a:spcPct val="0"/>
              </a:spcAft>
              <a:defRPr kumimoji="1">
                <a:solidFill>
                  <a:srgbClr val="000000"/>
                </a:solidFill>
                <a:latin typeface="Times New Roman" pitchFamily="18" charset="0"/>
                <a:ea typeface="楷体_GB2312" pitchFamily="49" charset="-122"/>
              </a:defRPr>
            </a:lvl7pPr>
            <a:lvl8pPr marL="3429000" indent="-228600" eaLnBrk="0" fontAlgn="base" hangingPunct="0">
              <a:spcBef>
                <a:spcPct val="0"/>
              </a:spcBef>
              <a:spcAft>
                <a:spcPct val="0"/>
              </a:spcAft>
              <a:defRPr kumimoji="1">
                <a:solidFill>
                  <a:srgbClr val="000000"/>
                </a:solidFill>
                <a:latin typeface="Times New Roman" pitchFamily="18" charset="0"/>
                <a:ea typeface="楷体_GB2312" pitchFamily="49" charset="-122"/>
              </a:defRPr>
            </a:lvl8pPr>
            <a:lvl9pPr marL="3886200" indent="-228600" eaLnBrk="0" fontAlgn="base" hangingPunct="0">
              <a:spcBef>
                <a:spcPct val="0"/>
              </a:spcBef>
              <a:spcAft>
                <a:spcPct val="0"/>
              </a:spcAft>
              <a:defRPr kumimoji="1">
                <a:solidFill>
                  <a:srgbClr val="000000"/>
                </a:solidFill>
                <a:latin typeface="Times New Roman" pitchFamily="18" charset="0"/>
                <a:ea typeface="楷体_GB2312" pitchFamily="49" charset="-122"/>
              </a:defRPr>
            </a:lvl9pPr>
          </a:lstStyle>
          <a:p>
            <a:pPr eaLnBrk="1" hangingPunct="1">
              <a:lnSpc>
                <a:spcPct val="120000"/>
              </a:lnSpc>
              <a:spcBef>
                <a:spcPct val="40000"/>
              </a:spcBef>
              <a:buSzPct val="80000"/>
              <a:buFont typeface="Wingdings" pitchFamily="2" charset="2"/>
              <a:buChar char="ü"/>
            </a:pPr>
            <a:r>
              <a:rPr kumimoji="0" lang="zh-CN" altLang="en-US">
                <a:solidFill>
                  <a:schemeClr val="tx1"/>
                </a:solidFill>
                <a:latin typeface="Arial" charset="0"/>
                <a:ea typeface="华文中宋" pitchFamily="2" charset="-122"/>
              </a:rPr>
              <a:t>明暗处理所需要解决的问题；</a:t>
            </a:r>
            <a:endParaRPr kumimoji="0" lang="en-US" altLang="zh-CN">
              <a:solidFill>
                <a:schemeClr val="tx1"/>
              </a:solidFill>
              <a:latin typeface="Arial" charset="0"/>
              <a:ea typeface="华文中宋" pitchFamily="2" charset="-122"/>
            </a:endParaRPr>
          </a:p>
          <a:p>
            <a:pPr eaLnBrk="1" hangingPunct="1">
              <a:lnSpc>
                <a:spcPct val="120000"/>
              </a:lnSpc>
              <a:spcBef>
                <a:spcPct val="40000"/>
              </a:spcBef>
              <a:buSzPct val="80000"/>
              <a:buFont typeface="Wingdings" pitchFamily="2" charset="2"/>
              <a:buChar char="ü"/>
            </a:pPr>
            <a:r>
              <a:rPr kumimoji="0" lang="zh-CN" altLang="en-US">
                <a:solidFill>
                  <a:schemeClr val="tx1"/>
                </a:solidFill>
                <a:latin typeface="Arial" charset="0"/>
                <a:ea typeface="华文中宋" pitchFamily="2" charset="-122"/>
              </a:rPr>
              <a:t>恒定光强明暗处理、</a:t>
            </a:r>
            <a:r>
              <a:rPr kumimoji="0" lang="en-US" altLang="zh-CN">
                <a:solidFill>
                  <a:schemeClr val="tx1"/>
                </a:solidFill>
                <a:latin typeface="Arial" charset="0"/>
                <a:ea typeface="华文中宋" pitchFamily="2" charset="-122"/>
              </a:rPr>
              <a:t>Ground</a:t>
            </a:r>
            <a:r>
              <a:rPr kumimoji="0" lang="zh-CN" altLang="en-US">
                <a:solidFill>
                  <a:schemeClr val="tx1"/>
                </a:solidFill>
                <a:latin typeface="Arial" charset="0"/>
                <a:ea typeface="华文中宋" pitchFamily="2" charset="-122"/>
              </a:rPr>
              <a:t>明暗处理、</a:t>
            </a:r>
            <a:r>
              <a:rPr kumimoji="0" lang="en-US" altLang="zh-CN">
                <a:solidFill>
                  <a:schemeClr val="tx1"/>
                </a:solidFill>
                <a:latin typeface="Arial" charset="0"/>
                <a:ea typeface="华文中宋" pitchFamily="2" charset="-122"/>
              </a:rPr>
              <a:t>Phong</a:t>
            </a:r>
            <a:r>
              <a:rPr kumimoji="0" lang="zh-CN" altLang="en-US">
                <a:solidFill>
                  <a:schemeClr val="tx1"/>
                </a:solidFill>
                <a:latin typeface="Arial" charset="0"/>
                <a:ea typeface="华文中宋" pitchFamily="2" charset="-122"/>
              </a:rPr>
              <a:t>明暗处理</a:t>
            </a:r>
          </a:p>
        </p:txBody>
      </p:sp>
      <p:sp>
        <p:nvSpPr>
          <p:cNvPr id="98309" name="矩形 1"/>
          <p:cNvSpPr>
            <a:spLocks noChangeArrowheads="1"/>
          </p:cNvSpPr>
          <p:nvPr/>
        </p:nvSpPr>
        <p:spPr bwMode="auto">
          <a:xfrm>
            <a:off x="825500" y="2211388"/>
            <a:ext cx="77787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285750" indent="-285750" eaLnBrk="1" hangingPunct="1">
              <a:lnSpc>
                <a:spcPct val="120000"/>
              </a:lnSpc>
              <a:buSzPct val="80000"/>
              <a:buFont typeface="Wingdings" pitchFamily="2" charset="2"/>
              <a:buChar char="ü"/>
            </a:pPr>
            <a:r>
              <a:rPr kumimoji="0" lang="zh-CN" altLang="en-US">
                <a:solidFill>
                  <a:schemeClr val="tx1"/>
                </a:solidFill>
                <a:latin typeface="Arial" charset="0"/>
                <a:ea typeface="华文中宋" pitchFamily="2" charset="-122"/>
              </a:rPr>
              <a:t>光照模型的作用和定义；</a:t>
            </a:r>
            <a:endParaRPr kumimoji="0" lang="zh-CN" altLang="en-US" b="1">
              <a:solidFill>
                <a:srgbClr val="FF0000"/>
              </a:solidFill>
              <a:latin typeface="Arial" charset="0"/>
              <a:ea typeface="华文中宋" pitchFamily="2" charset="-122"/>
            </a:endParaRPr>
          </a:p>
        </p:txBody>
      </p:sp>
      <p:sp>
        <p:nvSpPr>
          <p:cNvPr id="98310" name="矩形 21"/>
          <p:cNvSpPr>
            <a:spLocks noChangeArrowheads="1"/>
          </p:cNvSpPr>
          <p:nvPr/>
        </p:nvSpPr>
        <p:spPr bwMode="auto">
          <a:xfrm>
            <a:off x="827088" y="2644775"/>
            <a:ext cx="7058025" cy="395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285750" indent="-285750" eaLnBrk="1" hangingPunct="1">
              <a:lnSpc>
                <a:spcPct val="120000"/>
              </a:lnSpc>
              <a:buSzPct val="80000"/>
              <a:buFont typeface="Wingdings" pitchFamily="2" charset="2"/>
              <a:buChar char="ü"/>
            </a:pPr>
            <a:r>
              <a:rPr lang="zh-CN" altLang="en-US">
                <a:solidFill>
                  <a:schemeClr val="tx1"/>
                </a:solidFill>
                <a:ea typeface="华文中宋" pitchFamily="2" charset="-122"/>
              </a:rPr>
              <a:t>局部光照模型的特点（环境光、漫反射光、镜面反射光）</a:t>
            </a:r>
            <a:endParaRPr kumimoji="0" lang="zh-CN" altLang="en-US">
              <a:solidFill>
                <a:schemeClr val="tx1"/>
              </a:solidFill>
              <a:latin typeface="Arial" charset="0"/>
              <a:ea typeface="华文中宋" pitchFamily="2" charset="-122"/>
            </a:endParaRPr>
          </a:p>
        </p:txBody>
      </p:sp>
      <p:sp>
        <p:nvSpPr>
          <p:cNvPr id="98311" name="Text Box 17"/>
          <p:cNvSpPr txBox="1">
            <a:spLocks noChangeArrowheads="1"/>
          </p:cNvSpPr>
          <p:nvPr/>
        </p:nvSpPr>
        <p:spPr bwMode="auto">
          <a:xfrm>
            <a:off x="468313" y="3541713"/>
            <a:ext cx="38862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kumimoji="1">
                <a:solidFill>
                  <a:srgbClr val="000000"/>
                </a:solidFill>
                <a:latin typeface="Times New Roman" pitchFamily="18" charset="0"/>
                <a:ea typeface="楷体_GB2312" pitchFamily="49" charset="-122"/>
              </a:defRPr>
            </a:lvl1pPr>
            <a:lvl2pPr marL="742950" indent="-285750">
              <a:defRPr kumimoji="1">
                <a:solidFill>
                  <a:srgbClr val="000000"/>
                </a:solidFill>
                <a:latin typeface="Times New Roman" pitchFamily="18" charset="0"/>
                <a:ea typeface="楷体_GB2312" pitchFamily="49" charset="-122"/>
              </a:defRPr>
            </a:lvl2pPr>
            <a:lvl3pPr marL="1143000" indent="-228600">
              <a:defRPr kumimoji="1">
                <a:solidFill>
                  <a:srgbClr val="000000"/>
                </a:solidFill>
                <a:latin typeface="Times New Roman" pitchFamily="18" charset="0"/>
                <a:ea typeface="楷体_GB2312" pitchFamily="49" charset="-122"/>
              </a:defRPr>
            </a:lvl3pPr>
            <a:lvl4pPr marL="1600200" indent="-228600">
              <a:defRPr kumimoji="1">
                <a:solidFill>
                  <a:srgbClr val="000000"/>
                </a:solidFill>
                <a:latin typeface="Times New Roman" pitchFamily="18" charset="0"/>
                <a:ea typeface="楷体_GB2312" pitchFamily="49" charset="-122"/>
              </a:defRPr>
            </a:lvl4pPr>
            <a:lvl5pPr marL="2057400" indent="-228600">
              <a:defRPr kumimoji="1">
                <a:solidFill>
                  <a:srgbClr val="000000"/>
                </a:solidFill>
                <a:latin typeface="Times New Roman" pitchFamily="18" charset="0"/>
                <a:ea typeface="楷体_GB2312" pitchFamily="49" charset="-122"/>
              </a:defRPr>
            </a:lvl5pPr>
            <a:lvl6pPr marL="2514600" indent="-228600" eaLnBrk="0" fontAlgn="base" hangingPunct="0">
              <a:spcBef>
                <a:spcPct val="0"/>
              </a:spcBef>
              <a:spcAft>
                <a:spcPct val="0"/>
              </a:spcAft>
              <a:defRPr kumimoji="1">
                <a:solidFill>
                  <a:srgbClr val="000000"/>
                </a:solidFill>
                <a:latin typeface="Times New Roman" pitchFamily="18" charset="0"/>
                <a:ea typeface="楷体_GB2312" pitchFamily="49" charset="-122"/>
              </a:defRPr>
            </a:lvl6pPr>
            <a:lvl7pPr marL="2971800" indent="-228600" eaLnBrk="0" fontAlgn="base" hangingPunct="0">
              <a:spcBef>
                <a:spcPct val="0"/>
              </a:spcBef>
              <a:spcAft>
                <a:spcPct val="0"/>
              </a:spcAft>
              <a:defRPr kumimoji="1">
                <a:solidFill>
                  <a:srgbClr val="000000"/>
                </a:solidFill>
                <a:latin typeface="Times New Roman" pitchFamily="18" charset="0"/>
                <a:ea typeface="楷体_GB2312" pitchFamily="49" charset="-122"/>
              </a:defRPr>
            </a:lvl7pPr>
            <a:lvl8pPr marL="3429000" indent="-228600" eaLnBrk="0" fontAlgn="base" hangingPunct="0">
              <a:spcBef>
                <a:spcPct val="0"/>
              </a:spcBef>
              <a:spcAft>
                <a:spcPct val="0"/>
              </a:spcAft>
              <a:defRPr kumimoji="1">
                <a:solidFill>
                  <a:srgbClr val="000000"/>
                </a:solidFill>
                <a:latin typeface="Times New Roman" pitchFamily="18" charset="0"/>
                <a:ea typeface="楷体_GB2312" pitchFamily="49" charset="-122"/>
              </a:defRPr>
            </a:lvl8pPr>
            <a:lvl9pPr marL="3886200" indent="-228600" eaLnBrk="0" fontAlgn="base" hangingPunct="0">
              <a:spcBef>
                <a:spcPct val="0"/>
              </a:spcBef>
              <a:spcAft>
                <a:spcPct val="0"/>
              </a:spcAft>
              <a:defRPr kumimoji="1">
                <a:solidFill>
                  <a:srgbClr val="000000"/>
                </a:solidFill>
                <a:latin typeface="Times New Roman" pitchFamily="18" charset="0"/>
                <a:ea typeface="楷体_GB2312" pitchFamily="49" charset="-122"/>
              </a:defRPr>
            </a:lvl9pPr>
          </a:lstStyle>
          <a:p>
            <a:pPr eaLnBrk="1" hangingPunct="1">
              <a:lnSpc>
                <a:spcPct val="120000"/>
              </a:lnSpc>
              <a:buSzPct val="80000"/>
              <a:buFont typeface="Wingdings" pitchFamily="2" charset="2"/>
              <a:buChar char="p"/>
            </a:pPr>
            <a:r>
              <a:rPr kumimoji="0" lang="zh-CN" altLang="en-US" sz="2400">
                <a:solidFill>
                  <a:schemeClr val="tx1"/>
                </a:solidFill>
                <a:latin typeface="Arial" charset="0"/>
                <a:ea typeface="华文中宋" pitchFamily="2" charset="-122"/>
              </a:rPr>
              <a:t>多变形的明暗处理</a:t>
            </a:r>
          </a:p>
        </p:txBody>
      </p:sp>
      <p:sp>
        <p:nvSpPr>
          <p:cNvPr id="98312" name="Text Box 17"/>
          <p:cNvSpPr txBox="1">
            <a:spLocks noChangeArrowheads="1"/>
          </p:cNvSpPr>
          <p:nvPr/>
        </p:nvSpPr>
        <p:spPr bwMode="auto">
          <a:xfrm>
            <a:off x="468313" y="5094288"/>
            <a:ext cx="3886200" cy="534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kumimoji="1">
                <a:solidFill>
                  <a:srgbClr val="000000"/>
                </a:solidFill>
                <a:latin typeface="Times New Roman" pitchFamily="18" charset="0"/>
                <a:ea typeface="楷体_GB2312" pitchFamily="49" charset="-122"/>
              </a:defRPr>
            </a:lvl1pPr>
            <a:lvl2pPr marL="742950" indent="-285750">
              <a:defRPr kumimoji="1">
                <a:solidFill>
                  <a:srgbClr val="000000"/>
                </a:solidFill>
                <a:latin typeface="Times New Roman" pitchFamily="18" charset="0"/>
                <a:ea typeface="楷体_GB2312" pitchFamily="49" charset="-122"/>
              </a:defRPr>
            </a:lvl2pPr>
            <a:lvl3pPr marL="1143000" indent="-228600">
              <a:defRPr kumimoji="1">
                <a:solidFill>
                  <a:srgbClr val="000000"/>
                </a:solidFill>
                <a:latin typeface="Times New Roman" pitchFamily="18" charset="0"/>
                <a:ea typeface="楷体_GB2312" pitchFamily="49" charset="-122"/>
              </a:defRPr>
            </a:lvl3pPr>
            <a:lvl4pPr marL="1600200" indent="-228600">
              <a:defRPr kumimoji="1">
                <a:solidFill>
                  <a:srgbClr val="000000"/>
                </a:solidFill>
                <a:latin typeface="Times New Roman" pitchFamily="18" charset="0"/>
                <a:ea typeface="楷体_GB2312" pitchFamily="49" charset="-122"/>
              </a:defRPr>
            </a:lvl4pPr>
            <a:lvl5pPr marL="2057400" indent="-228600">
              <a:defRPr kumimoji="1">
                <a:solidFill>
                  <a:srgbClr val="000000"/>
                </a:solidFill>
                <a:latin typeface="Times New Roman" pitchFamily="18" charset="0"/>
                <a:ea typeface="楷体_GB2312" pitchFamily="49" charset="-122"/>
              </a:defRPr>
            </a:lvl5pPr>
            <a:lvl6pPr marL="2514600" indent="-228600" eaLnBrk="0" fontAlgn="base" hangingPunct="0">
              <a:spcBef>
                <a:spcPct val="0"/>
              </a:spcBef>
              <a:spcAft>
                <a:spcPct val="0"/>
              </a:spcAft>
              <a:defRPr kumimoji="1">
                <a:solidFill>
                  <a:srgbClr val="000000"/>
                </a:solidFill>
                <a:latin typeface="Times New Roman" pitchFamily="18" charset="0"/>
                <a:ea typeface="楷体_GB2312" pitchFamily="49" charset="-122"/>
              </a:defRPr>
            </a:lvl6pPr>
            <a:lvl7pPr marL="2971800" indent="-228600" eaLnBrk="0" fontAlgn="base" hangingPunct="0">
              <a:spcBef>
                <a:spcPct val="0"/>
              </a:spcBef>
              <a:spcAft>
                <a:spcPct val="0"/>
              </a:spcAft>
              <a:defRPr kumimoji="1">
                <a:solidFill>
                  <a:srgbClr val="000000"/>
                </a:solidFill>
                <a:latin typeface="Times New Roman" pitchFamily="18" charset="0"/>
                <a:ea typeface="楷体_GB2312" pitchFamily="49" charset="-122"/>
              </a:defRPr>
            </a:lvl7pPr>
            <a:lvl8pPr marL="3429000" indent="-228600" eaLnBrk="0" fontAlgn="base" hangingPunct="0">
              <a:spcBef>
                <a:spcPct val="0"/>
              </a:spcBef>
              <a:spcAft>
                <a:spcPct val="0"/>
              </a:spcAft>
              <a:defRPr kumimoji="1">
                <a:solidFill>
                  <a:srgbClr val="000000"/>
                </a:solidFill>
                <a:latin typeface="Times New Roman" pitchFamily="18" charset="0"/>
                <a:ea typeface="楷体_GB2312" pitchFamily="49" charset="-122"/>
              </a:defRPr>
            </a:lvl8pPr>
            <a:lvl9pPr marL="3886200" indent="-228600" eaLnBrk="0" fontAlgn="base" hangingPunct="0">
              <a:spcBef>
                <a:spcPct val="0"/>
              </a:spcBef>
              <a:spcAft>
                <a:spcPct val="0"/>
              </a:spcAft>
              <a:defRPr kumimoji="1">
                <a:solidFill>
                  <a:srgbClr val="000000"/>
                </a:solidFill>
                <a:latin typeface="Times New Roman" pitchFamily="18" charset="0"/>
                <a:ea typeface="楷体_GB2312" pitchFamily="49" charset="-122"/>
              </a:defRPr>
            </a:lvl9pPr>
          </a:lstStyle>
          <a:p>
            <a:pPr eaLnBrk="1" hangingPunct="1">
              <a:lnSpc>
                <a:spcPct val="120000"/>
              </a:lnSpc>
              <a:buSzPct val="80000"/>
              <a:buFont typeface="Wingdings" pitchFamily="2" charset="2"/>
              <a:buChar char="p"/>
            </a:pPr>
            <a:r>
              <a:rPr kumimoji="0" lang="zh-CN" altLang="en-US" sz="2400">
                <a:solidFill>
                  <a:schemeClr val="tx1"/>
                </a:solidFill>
                <a:latin typeface="Arial" charset="0"/>
                <a:ea typeface="华文中宋" pitchFamily="2" charset="-122"/>
              </a:rPr>
              <a:t>消隐算法</a:t>
            </a:r>
          </a:p>
        </p:txBody>
      </p:sp>
      <p:sp>
        <p:nvSpPr>
          <p:cNvPr id="98313" name="Text Box 19"/>
          <p:cNvSpPr txBox="1">
            <a:spLocks noChangeArrowheads="1"/>
          </p:cNvSpPr>
          <p:nvPr/>
        </p:nvSpPr>
        <p:spPr bwMode="auto">
          <a:xfrm>
            <a:off x="900113" y="5657850"/>
            <a:ext cx="7416800" cy="866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kumimoji="1">
                <a:solidFill>
                  <a:srgbClr val="000000"/>
                </a:solidFill>
                <a:latin typeface="Times New Roman" pitchFamily="18" charset="0"/>
                <a:ea typeface="楷体_GB2312" pitchFamily="49" charset="-122"/>
              </a:defRPr>
            </a:lvl1pPr>
            <a:lvl2pPr marL="742950" indent="-285750">
              <a:defRPr kumimoji="1">
                <a:solidFill>
                  <a:srgbClr val="000000"/>
                </a:solidFill>
                <a:latin typeface="Times New Roman" pitchFamily="18" charset="0"/>
                <a:ea typeface="楷体_GB2312" pitchFamily="49" charset="-122"/>
              </a:defRPr>
            </a:lvl2pPr>
            <a:lvl3pPr marL="1143000" indent="-228600">
              <a:defRPr kumimoji="1">
                <a:solidFill>
                  <a:srgbClr val="000000"/>
                </a:solidFill>
                <a:latin typeface="Times New Roman" pitchFamily="18" charset="0"/>
                <a:ea typeface="楷体_GB2312" pitchFamily="49" charset="-122"/>
              </a:defRPr>
            </a:lvl3pPr>
            <a:lvl4pPr marL="1600200" indent="-228600">
              <a:defRPr kumimoji="1">
                <a:solidFill>
                  <a:srgbClr val="000000"/>
                </a:solidFill>
                <a:latin typeface="Times New Roman" pitchFamily="18" charset="0"/>
                <a:ea typeface="楷体_GB2312" pitchFamily="49" charset="-122"/>
              </a:defRPr>
            </a:lvl4pPr>
            <a:lvl5pPr marL="2057400" indent="-228600">
              <a:defRPr kumimoji="1">
                <a:solidFill>
                  <a:srgbClr val="000000"/>
                </a:solidFill>
                <a:latin typeface="Times New Roman" pitchFamily="18" charset="0"/>
                <a:ea typeface="楷体_GB2312" pitchFamily="49" charset="-122"/>
              </a:defRPr>
            </a:lvl5pPr>
            <a:lvl6pPr marL="2514600" indent="-228600" eaLnBrk="0" fontAlgn="base" hangingPunct="0">
              <a:spcBef>
                <a:spcPct val="0"/>
              </a:spcBef>
              <a:spcAft>
                <a:spcPct val="0"/>
              </a:spcAft>
              <a:defRPr kumimoji="1">
                <a:solidFill>
                  <a:srgbClr val="000000"/>
                </a:solidFill>
                <a:latin typeface="Times New Roman" pitchFamily="18" charset="0"/>
                <a:ea typeface="楷体_GB2312" pitchFamily="49" charset="-122"/>
              </a:defRPr>
            </a:lvl6pPr>
            <a:lvl7pPr marL="2971800" indent="-228600" eaLnBrk="0" fontAlgn="base" hangingPunct="0">
              <a:spcBef>
                <a:spcPct val="0"/>
              </a:spcBef>
              <a:spcAft>
                <a:spcPct val="0"/>
              </a:spcAft>
              <a:defRPr kumimoji="1">
                <a:solidFill>
                  <a:srgbClr val="000000"/>
                </a:solidFill>
                <a:latin typeface="Times New Roman" pitchFamily="18" charset="0"/>
                <a:ea typeface="楷体_GB2312" pitchFamily="49" charset="-122"/>
              </a:defRPr>
            </a:lvl7pPr>
            <a:lvl8pPr marL="3429000" indent="-228600" eaLnBrk="0" fontAlgn="base" hangingPunct="0">
              <a:spcBef>
                <a:spcPct val="0"/>
              </a:spcBef>
              <a:spcAft>
                <a:spcPct val="0"/>
              </a:spcAft>
              <a:defRPr kumimoji="1">
                <a:solidFill>
                  <a:srgbClr val="000000"/>
                </a:solidFill>
                <a:latin typeface="Times New Roman" pitchFamily="18" charset="0"/>
                <a:ea typeface="楷体_GB2312" pitchFamily="49" charset="-122"/>
              </a:defRPr>
            </a:lvl8pPr>
            <a:lvl9pPr marL="3886200" indent="-228600" eaLnBrk="0" fontAlgn="base" hangingPunct="0">
              <a:spcBef>
                <a:spcPct val="0"/>
              </a:spcBef>
              <a:spcAft>
                <a:spcPct val="0"/>
              </a:spcAft>
              <a:defRPr kumimoji="1">
                <a:solidFill>
                  <a:srgbClr val="000000"/>
                </a:solidFill>
                <a:latin typeface="Times New Roman" pitchFamily="18" charset="0"/>
                <a:ea typeface="楷体_GB2312" pitchFamily="49" charset="-122"/>
              </a:defRPr>
            </a:lvl9pPr>
          </a:lstStyle>
          <a:p>
            <a:pPr eaLnBrk="1" hangingPunct="1">
              <a:lnSpc>
                <a:spcPct val="120000"/>
              </a:lnSpc>
              <a:spcBef>
                <a:spcPct val="40000"/>
              </a:spcBef>
              <a:buSzPct val="80000"/>
              <a:buFont typeface="Wingdings" pitchFamily="2" charset="2"/>
              <a:buChar char="ü"/>
            </a:pPr>
            <a:r>
              <a:rPr kumimoji="0" lang="zh-CN" altLang="en-US">
                <a:solidFill>
                  <a:schemeClr val="tx1"/>
                </a:solidFill>
                <a:latin typeface="Arial" charset="0"/>
                <a:ea typeface="华文中宋" pitchFamily="2" charset="-122"/>
              </a:rPr>
              <a:t>消隐算法的作用和分类；</a:t>
            </a:r>
            <a:endParaRPr kumimoji="0" lang="en-US" altLang="zh-CN">
              <a:solidFill>
                <a:schemeClr val="tx1"/>
              </a:solidFill>
              <a:latin typeface="Arial" charset="0"/>
              <a:ea typeface="华文中宋" pitchFamily="2" charset="-122"/>
            </a:endParaRPr>
          </a:p>
          <a:p>
            <a:pPr eaLnBrk="1" hangingPunct="1">
              <a:lnSpc>
                <a:spcPct val="120000"/>
              </a:lnSpc>
              <a:spcBef>
                <a:spcPct val="40000"/>
              </a:spcBef>
              <a:buSzPct val="80000"/>
              <a:buFont typeface="Wingdings" pitchFamily="2" charset="2"/>
              <a:buChar char="ü"/>
            </a:pPr>
            <a:r>
              <a:rPr kumimoji="0" lang="zh-CN" altLang="en-US">
                <a:solidFill>
                  <a:schemeClr val="tx1"/>
                </a:solidFill>
                <a:latin typeface="Arial" charset="0"/>
                <a:ea typeface="华文中宋" pitchFamily="2" charset="-122"/>
              </a:rPr>
              <a:t>典型算法：深度缓存器算法、深度排序算法</a:t>
            </a:r>
          </a:p>
        </p:txBody>
      </p:sp>
      <p:sp>
        <p:nvSpPr>
          <p:cNvPr id="98314" name="矩形 9"/>
          <p:cNvSpPr>
            <a:spLocks noChangeArrowheads="1"/>
          </p:cNvSpPr>
          <p:nvPr/>
        </p:nvSpPr>
        <p:spPr bwMode="auto">
          <a:xfrm>
            <a:off x="827088" y="3033713"/>
            <a:ext cx="7058025" cy="42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285750" indent="-285750" eaLnBrk="1" hangingPunct="1">
              <a:lnSpc>
                <a:spcPct val="120000"/>
              </a:lnSpc>
              <a:buSzPct val="80000"/>
              <a:buFont typeface="Wingdings" pitchFamily="2" charset="2"/>
              <a:buChar char="ü"/>
            </a:pPr>
            <a:r>
              <a:rPr lang="zh-CN" altLang="en-US">
                <a:solidFill>
                  <a:schemeClr val="tx1"/>
                </a:solidFill>
                <a:ea typeface="华文中宋" pitchFamily="2" charset="-122"/>
              </a:rPr>
              <a:t>全局光照模型的特点（光线跟踪算法）</a:t>
            </a:r>
            <a:endParaRPr kumimoji="0" lang="zh-CN" altLang="en-US">
              <a:solidFill>
                <a:schemeClr val="tx1"/>
              </a:solidFill>
              <a:latin typeface="Arial" charset="0"/>
              <a:ea typeface="华文中宋" pitchFamily="2" charset="-122"/>
            </a:endParaRPr>
          </a:p>
        </p:txBody>
      </p:sp>
    </p:spTree>
  </p:cSld>
  <p:clrMapOvr>
    <a:masterClrMapping/>
  </p:clrMapOvr>
  <p:transition>
    <p:random/>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标题 1"/>
          <p:cNvSpPr>
            <a:spLocks noGrp="1"/>
          </p:cNvSpPr>
          <p:nvPr>
            <p:ph type="title"/>
          </p:nvPr>
        </p:nvSpPr>
        <p:spPr/>
        <p:txBody>
          <a:bodyPr/>
          <a:lstStyle/>
          <a:p>
            <a:r>
              <a:rPr lang="zh-CN" altLang="en-US" b="1" smtClean="0">
                <a:latin typeface="华文中宋" pitchFamily="2" charset="-122"/>
                <a:ea typeface="华文中宋" pitchFamily="2" charset="-122"/>
              </a:rPr>
              <a:t>目  录</a:t>
            </a:r>
          </a:p>
        </p:txBody>
      </p:sp>
      <p:sp>
        <p:nvSpPr>
          <p:cNvPr id="99331" name="内容占位符 2"/>
          <p:cNvSpPr>
            <a:spLocks noGrp="1"/>
          </p:cNvSpPr>
          <p:nvPr>
            <p:ph idx="1"/>
          </p:nvPr>
        </p:nvSpPr>
        <p:spPr/>
        <p:txBody>
          <a:bodyPr/>
          <a:lstStyle/>
          <a:p>
            <a:pPr>
              <a:lnSpc>
                <a:spcPct val="200000"/>
              </a:lnSpc>
              <a:spcBef>
                <a:spcPct val="0"/>
              </a:spcBef>
              <a:buClrTx/>
              <a:buSzPct val="80000"/>
              <a:buFont typeface="Wingdings" pitchFamily="2" charset="2"/>
              <a:buChar char="p"/>
            </a:pPr>
            <a:r>
              <a:rPr lang="zh-CN" altLang="en-US" b="1" smtClean="0">
                <a:solidFill>
                  <a:schemeClr val="tx1"/>
                </a:solidFill>
                <a:ea typeface="华文中宋" pitchFamily="2" charset="-122"/>
              </a:rPr>
              <a:t>光照模型（</a:t>
            </a:r>
            <a:r>
              <a:rPr lang="en-US" altLang="zh-CN" b="1" smtClean="0">
                <a:solidFill>
                  <a:schemeClr val="tx1"/>
                </a:solidFill>
                <a:ea typeface="华文中宋" pitchFamily="2" charset="-122"/>
              </a:rPr>
              <a:t>Illumination Model</a:t>
            </a:r>
            <a:r>
              <a:rPr lang="zh-CN" altLang="en-US" b="1" smtClean="0">
                <a:solidFill>
                  <a:schemeClr val="tx1"/>
                </a:solidFill>
                <a:ea typeface="华文中宋" pitchFamily="2" charset="-122"/>
              </a:rPr>
              <a:t>）</a:t>
            </a:r>
            <a:endParaRPr lang="en-US" altLang="zh-CN" b="1" smtClean="0">
              <a:solidFill>
                <a:schemeClr val="tx1"/>
              </a:solidFill>
              <a:ea typeface="华文中宋" pitchFamily="2" charset="-122"/>
            </a:endParaRPr>
          </a:p>
          <a:p>
            <a:pPr>
              <a:lnSpc>
                <a:spcPct val="200000"/>
              </a:lnSpc>
              <a:spcBef>
                <a:spcPct val="0"/>
              </a:spcBef>
              <a:buClr>
                <a:schemeClr val="tx1"/>
              </a:buClr>
              <a:buSzPct val="80000"/>
              <a:buFont typeface="Wingdings" pitchFamily="2" charset="2"/>
              <a:buChar char="p"/>
            </a:pPr>
            <a:r>
              <a:rPr lang="zh-CN" altLang="en-US" b="1" smtClean="0">
                <a:ea typeface="华文中宋" pitchFamily="2" charset="-122"/>
              </a:rPr>
              <a:t>多边形明暗处理</a:t>
            </a:r>
            <a:endParaRPr lang="en-US" altLang="zh-CN" b="1" smtClean="0">
              <a:ea typeface="华文中宋" pitchFamily="2" charset="-122"/>
            </a:endParaRPr>
          </a:p>
          <a:p>
            <a:pPr>
              <a:lnSpc>
                <a:spcPct val="200000"/>
              </a:lnSpc>
              <a:spcBef>
                <a:spcPct val="0"/>
              </a:spcBef>
              <a:buClr>
                <a:schemeClr val="tx1"/>
              </a:buClr>
              <a:buSzPct val="80000"/>
              <a:buFont typeface="Wingdings" pitchFamily="2" charset="2"/>
              <a:buChar char="p"/>
            </a:pPr>
            <a:r>
              <a:rPr lang="zh-CN" altLang="en-US" b="1" smtClean="0">
                <a:ea typeface="华文中宋" pitchFamily="2" charset="-122"/>
              </a:rPr>
              <a:t>消隐算法</a:t>
            </a:r>
            <a:endParaRPr lang="en-US" altLang="zh-CN" b="1" smtClean="0">
              <a:ea typeface="华文中宋" pitchFamily="2" charset="-122"/>
            </a:endParaRPr>
          </a:p>
          <a:p>
            <a:pPr>
              <a:lnSpc>
                <a:spcPct val="200000"/>
              </a:lnSpc>
              <a:spcBef>
                <a:spcPct val="0"/>
              </a:spcBef>
              <a:buClr>
                <a:srgbClr val="FF0000"/>
              </a:buClr>
              <a:buSzPct val="80000"/>
              <a:buFont typeface="Wingdings" pitchFamily="2" charset="2"/>
              <a:buChar char="p"/>
            </a:pPr>
            <a:r>
              <a:rPr lang="zh-CN" altLang="en-US" b="1" smtClean="0">
                <a:solidFill>
                  <a:srgbClr val="FF0000"/>
                </a:solidFill>
                <a:ea typeface="华文中宋" pitchFamily="2" charset="-122"/>
              </a:rPr>
              <a:t>总  结</a:t>
            </a:r>
          </a:p>
        </p:txBody>
      </p:sp>
    </p:spTree>
  </p:cSld>
  <p:clrMapOvr>
    <a:masterClrMapping/>
  </p:clrMapOvr>
  <p:transition>
    <p:random/>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TextBox 3"/>
          <p:cNvSpPr txBox="1">
            <a:spLocks noChangeArrowheads="1"/>
          </p:cNvSpPr>
          <p:nvPr/>
        </p:nvSpPr>
        <p:spPr bwMode="auto">
          <a:xfrm>
            <a:off x="1763713" y="2492375"/>
            <a:ext cx="6340475" cy="157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kumimoji="1">
                <a:solidFill>
                  <a:srgbClr val="000000"/>
                </a:solidFill>
                <a:latin typeface="Times New Roman" pitchFamily="18" charset="0"/>
                <a:ea typeface="楷体_GB2312" pitchFamily="49" charset="-122"/>
              </a:defRPr>
            </a:lvl1pPr>
            <a:lvl2pPr marL="742950" indent="-285750">
              <a:defRPr kumimoji="1">
                <a:solidFill>
                  <a:srgbClr val="000000"/>
                </a:solidFill>
                <a:latin typeface="Times New Roman" pitchFamily="18" charset="0"/>
                <a:ea typeface="楷体_GB2312" pitchFamily="49" charset="-122"/>
              </a:defRPr>
            </a:lvl2pPr>
            <a:lvl3pPr marL="1143000" indent="-228600">
              <a:defRPr kumimoji="1">
                <a:solidFill>
                  <a:srgbClr val="000000"/>
                </a:solidFill>
                <a:latin typeface="Times New Roman" pitchFamily="18" charset="0"/>
                <a:ea typeface="楷体_GB2312" pitchFamily="49" charset="-122"/>
              </a:defRPr>
            </a:lvl3pPr>
            <a:lvl4pPr marL="1600200" indent="-228600">
              <a:defRPr kumimoji="1">
                <a:solidFill>
                  <a:srgbClr val="000000"/>
                </a:solidFill>
                <a:latin typeface="Times New Roman" pitchFamily="18" charset="0"/>
                <a:ea typeface="楷体_GB2312" pitchFamily="49" charset="-122"/>
              </a:defRPr>
            </a:lvl4pPr>
            <a:lvl5pPr marL="2057400" indent="-228600">
              <a:defRPr kumimoji="1">
                <a:solidFill>
                  <a:srgbClr val="000000"/>
                </a:solidFill>
                <a:latin typeface="Times New Roman" pitchFamily="18" charset="0"/>
                <a:ea typeface="楷体_GB2312" pitchFamily="49" charset="-122"/>
              </a:defRPr>
            </a:lvl5pPr>
            <a:lvl6pPr marL="2514600" indent="-228600" eaLnBrk="0" fontAlgn="base" hangingPunct="0">
              <a:spcBef>
                <a:spcPct val="0"/>
              </a:spcBef>
              <a:spcAft>
                <a:spcPct val="0"/>
              </a:spcAft>
              <a:defRPr kumimoji="1">
                <a:solidFill>
                  <a:srgbClr val="000000"/>
                </a:solidFill>
                <a:latin typeface="Times New Roman" pitchFamily="18" charset="0"/>
                <a:ea typeface="楷体_GB2312" pitchFamily="49" charset="-122"/>
              </a:defRPr>
            </a:lvl6pPr>
            <a:lvl7pPr marL="2971800" indent="-228600" eaLnBrk="0" fontAlgn="base" hangingPunct="0">
              <a:spcBef>
                <a:spcPct val="0"/>
              </a:spcBef>
              <a:spcAft>
                <a:spcPct val="0"/>
              </a:spcAft>
              <a:defRPr kumimoji="1">
                <a:solidFill>
                  <a:srgbClr val="000000"/>
                </a:solidFill>
                <a:latin typeface="Times New Roman" pitchFamily="18" charset="0"/>
                <a:ea typeface="楷体_GB2312" pitchFamily="49" charset="-122"/>
              </a:defRPr>
            </a:lvl7pPr>
            <a:lvl8pPr marL="3429000" indent="-228600" eaLnBrk="0" fontAlgn="base" hangingPunct="0">
              <a:spcBef>
                <a:spcPct val="0"/>
              </a:spcBef>
              <a:spcAft>
                <a:spcPct val="0"/>
              </a:spcAft>
              <a:defRPr kumimoji="1">
                <a:solidFill>
                  <a:srgbClr val="000000"/>
                </a:solidFill>
                <a:latin typeface="Times New Roman" pitchFamily="18" charset="0"/>
                <a:ea typeface="楷体_GB2312" pitchFamily="49" charset="-122"/>
              </a:defRPr>
            </a:lvl8pPr>
            <a:lvl9pPr marL="3886200" indent="-228600" eaLnBrk="0" fontAlgn="base" hangingPunct="0">
              <a:spcBef>
                <a:spcPct val="0"/>
              </a:spcBef>
              <a:spcAft>
                <a:spcPct val="0"/>
              </a:spcAft>
              <a:defRPr kumimoji="1">
                <a:solidFill>
                  <a:srgbClr val="000000"/>
                </a:solidFill>
                <a:latin typeface="Times New Roman" pitchFamily="18" charset="0"/>
                <a:ea typeface="楷体_GB2312" pitchFamily="49" charset="-122"/>
              </a:defRPr>
            </a:lvl9pPr>
          </a:lstStyle>
          <a:p>
            <a:r>
              <a:rPr lang="zh-CN" altLang="en-US" sz="9600">
                <a:solidFill>
                  <a:srgbClr val="FF0000"/>
                </a:solidFill>
                <a:latin typeface="华文中宋" pitchFamily="2" charset="-122"/>
                <a:ea typeface="华文中宋" pitchFamily="2" charset="-122"/>
              </a:rPr>
              <a:t>谢谢大家！</a:t>
            </a:r>
          </a:p>
        </p:txBody>
      </p:sp>
    </p:spTree>
  </p:cSld>
  <p:clrMapOvr>
    <a:masterClrMapping/>
  </p:clrMapOvr>
  <p:transition>
    <p:random/>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6" name="Picture 16" descr="ballDAS.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98450" y="2276475"/>
            <a:ext cx="4129088" cy="3097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07" name="Picture 87" descr="teapot-pho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48188" y="2276475"/>
            <a:ext cx="4127500" cy="3097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2"/>
          <p:cNvSpPr>
            <a:spLocks noGrp="1" noChangeArrowheads="1"/>
          </p:cNvSpPr>
          <p:nvPr>
            <p:ph type="title"/>
          </p:nvPr>
        </p:nvSpPr>
        <p:spPr>
          <a:xfrm>
            <a:off x="457200" y="457200"/>
            <a:ext cx="8229600" cy="1016000"/>
          </a:xfrm>
        </p:spPr>
        <p:txBody>
          <a:bodyPr/>
          <a:lstStyle/>
          <a:p>
            <a:pPr eaLnBrk="1" hangingPunct="1"/>
            <a:r>
              <a:rPr lang="zh-CN" altLang="en-US" sz="6000" b="1" smtClean="0">
                <a:solidFill>
                  <a:srgbClr val="FF0000"/>
                </a:solidFill>
                <a:ea typeface="华文中宋" pitchFamily="2" charset="-122"/>
              </a:rPr>
              <a:t>局部</a:t>
            </a:r>
            <a:r>
              <a:rPr lang="zh-CN" altLang="en-US" sz="6000" smtClean="0">
                <a:solidFill>
                  <a:schemeClr val="tx1"/>
                </a:solidFill>
                <a:ea typeface="华文中宋" pitchFamily="2" charset="-122"/>
              </a:rPr>
              <a:t>光照模型</a:t>
            </a:r>
            <a:endParaRPr lang="en-US" altLang="zh-CN" sz="6000" smtClean="0">
              <a:solidFill>
                <a:schemeClr val="tx1"/>
              </a:solidFill>
              <a:ea typeface="华文中宋" pitchFamily="2" charset="-122"/>
            </a:endParaRP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813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36063"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random/>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685800" y="712788"/>
            <a:ext cx="7772400" cy="708025"/>
          </a:xfrm>
        </p:spPr>
        <p:txBody>
          <a:bodyPr/>
          <a:lstStyle/>
          <a:p>
            <a:pPr eaLnBrk="1" hangingPunct="1"/>
            <a:r>
              <a:rPr lang="zh-CN" altLang="en-US" sz="4000" b="1" smtClean="0">
                <a:solidFill>
                  <a:schemeClr val="tx1"/>
                </a:solidFill>
                <a:ea typeface="华文中宋" pitchFamily="2" charset="-122"/>
              </a:rPr>
              <a:t>漫反射光</a:t>
            </a:r>
          </a:p>
        </p:txBody>
      </p:sp>
      <p:graphicFrame>
        <p:nvGraphicFramePr>
          <p:cNvPr id="49155" name="Object 3"/>
          <p:cNvGraphicFramePr>
            <a:graphicFrameLocks noChangeAspect="1"/>
          </p:cNvGraphicFramePr>
          <p:nvPr>
            <p:ph sz="half" idx="1"/>
          </p:nvPr>
        </p:nvGraphicFramePr>
        <p:xfrm>
          <a:off x="539750" y="5408613"/>
          <a:ext cx="3189288" cy="777875"/>
        </p:xfrm>
        <a:graphic>
          <a:graphicData uri="http://schemas.openxmlformats.org/presentationml/2006/ole">
            <mc:AlternateContent xmlns:mc="http://schemas.openxmlformats.org/markup-compatibility/2006">
              <mc:Choice xmlns:v="urn:schemas-microsoft-com:vml" Requires="v">
                <p:oleObj spid="_x0000_s49164" name="Equation" r:id="rId3" imgW="1612900" imgH="393700" progId="Equation.DSMT4">
                  <p:embed/>
                </p:oleObj>
              </mc:Choice>
              <mc:Fallback>
                <p:oleObj name="Equation" r:id="rId3" imgW="1612900" imgH="393700" progId="Equation.DSMT4">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9750" y="5408613"/>
                        <a:ext cx="3189288" cy="777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9156" name="Text Box 4"/>
          <p:cNvSpPr txBox="1">
            <a:spLocks noChangeArrowheads="1"/>
          </p:cNvSpPr>
          <p:nvPr/>
        </p:nvSpPr>
        <p:spPr bwMode="auto">
          <a:xfrm>
            <a:off x="395288" y="1628775"/>
            <a:ext cx="3924300" cy="180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a:solidFill>
                  <a:srgbClr val="000000"/>
                </a:solidFill>
                <a:latin typeface="Times New Roman" pitchFamily="18" charset="0"/>
                <a:ea typeface="楷体_GB2312" pitchFamily="49" charset="-122"/>
              </a:defRPr>
            </a:lvl1pPr>
            <a:lvl2pPr marL="742950" indent="-285750">
              <a:defRPr kumimoji="1">
                <a:solidFill>
                  <a:srgbClr val="000000"/>
                </a:solidFill>
                <a:latin typeface="Times New Roman" pitchFamily="18" charset="0"/>
                <a:ea typeface="楷体_GB2312" pitchFamily="49" charset="-122"/>
              </a:defRPr>
            </a:lvl2pPr>
            <a:lvl3pPr marL="1143000" indent="-228600">
              <a:defRPr kumimoji="1">
                <a:solidFill>
                  <a:srgbClr val="000000"/>
                </a:solidFill>
                <a:latin typeface="Times New Roman" pitchFamily="18" charset="0"/>
                <a:ea typeface="楷体_GB2312" pitchFamily="49" charset="-122"/>
              </a:defRPr>
            </a:lvl3pPr>
            <a:lvl4pPr marL="1600200" indent="-228600">
              <a:defRPr kumimoji="1">
                <a:solidFill>
                  <a:srgbClr val="000000"/>
                </a:solidFill>
                <a:latin typeface="Times New Roman" pitchFamily="18" charset="0"/>
                <a:ea typeface="楷体_GB2312" pitchFamily="49" charset="-122"/>
              </a:defRPr>
            </a:lvl4pPr>
            <a:lvl5pPr marL="2057400" indent="-228600">
              <a:defRPr kumimoji="1">
                <a:solidFill>
                  <a:srgbClr val="000000"/>
                </a:solidFill>
                <a:latin typeface="Times New Roman" pitchFamily="18" charset="0"/>
                <a:ea typeface="楷体_GB2312" pitchFamily="49" charset="-122"/>
              </a:defRPr>
            </a:lvl5pPr>
            <a:lvl6pPr marL="2514600" indent="-228600" eaLnBrk="0" fontAlgn="base" hangingPunct="0">
              <a:spcBef>
                <a:spcPct val="0"/>
              </a:spcBef>
              <a:spcAft>
                <a:spcPct val="0"/>
              </a:spcAft>
              <a:defRPr kumimoji="1">
                <a:solidFill>
                  <a:srgbClr val="000000"/>
                </a:solidFill>
                <a:latin typeface="Times New Roman" pitchFamily="18" charset="0"/>
                <a:ea typeface="楷体_GB2312" pitchFamily="49" charset="-122"/>
              </a:defRPr>
            </a:lvl6pPr>
            <a:lvl7pPr marL="2971800" indent="-228600" eaLnBrk="0" fontAlgn="base" hangingPunct="0">
              <a:spcBef>
                <a:spcPct val="0"/>
              </a:spcBef>
              <a:spcAft>
                <a:spcPct val="0"/>
              </a:spcAft>
              <a:defRPr kumimoji="1">
                <a:solidFill>
                  <a:srgbClr val="000000"/>
                </a:solidFill>
                <a:latin typeface="Times New Roman" pitchFamily="18" charset="0"/>
                <a:ea typeface="楷体_GB2312" pitchFamily="49" charset="-122"/>
              </a:defRPr>
            </a:lvl7pPr>
            <a:lvl8pPr marL="3429000" indent="-228600" eaLnBrk="0" fontAlgn="base" hangingPunct="0">
              <a:spcBef>
                <a:spcPct val="0"/>
              </a:spcBef>
              <a:spcAft>
                <a:spcPct val="0"/>
              </a:spcAft>
              <a:defRPr kumimoji="1">
                <a:solidFill>
                  <a:srgbClr val="000000"/>
                </a:solidFill>
                <a:latin typeface="Times New Roman" pitchFamily="18" charset="0"/>
                <a:ea typeface="楷体_GB2312" pitchFamily="49" charset="-122"/>
              </a:defRPr>
            </a:lvl8pPr>
            <a:lvl9pPr marL="3886200" indent="-228600" eaLnBrk="0" fontAlgn="base" hangingPunct="0">
              <a:spcBef>
                <a:spcPct val="0"/>
              </a:spcBef>
              <a:spcAft>
                <a:spcPct val="0"/>
              </a:spcAft>
              <a:defRPr kumimoji="1">
                <a:solidFill>
                  <a:srgbClr val="000000"/>
                </a:solidFill>
                <a:latin typeface="Times New Roman" pitchFamily="18" charset="0"/>
                <a:ea typeface="楷体_GB2312" pitchFamily="49" charset="-122"/>
              </a:defRPr>
            </a:lvl9pPr>
          </a:lstStyle>
          <a:p>
            <a:pPr eaLnBrk="1" hangingPunct="1">
              <a:lnSpc>
                <a:spcPct val="140000"/>
              </a:lnSpc>
              <a:buSzPct val="80000"/>
              <a:buFont typeface="Wingdings" pitchFamily="2" charset="2"/>
              <a:buChar char="p"/>
            </a:pPr>
            <a:r>
              <a:rPr lang="en-US" altLang="zh-CN" sz="2000" b="1">
                <a:solidFill>
                  <a:schemeClr val="tx1"/>
                </a:solidFill>
                <a:ea typeface="华文中宋" pitchFamily="2" charset="-122"/>
              </a:rPr>
              <a:t>  </a:t>
            </a:r>
            <a:r>
              <a:rPr lang="zh-CN" altLang="en-US" sz="2000">
                <a:solidFill>
                  <a:schemeClr val="tx1"/>
                </a:solidFill>
                <a:ea typeface="华文中宋" pitchFamily="2" charset="-122"/>
              </a:rPr>
              <a:t>在点光源的照射下，物体表面的不同部分亮度不同，亮度的大小依赖于</a:t>
            </a:r>
            <a:r>
              <a:rPr lang="zh-CN" altLang="en-US" sz="2000" b="1">
                <a:solidFill>
                  <a:srgbClr val="FF0000"/>
                </a:solidFill>
                <a:ea typeface="华文中宋" pitchFamily="2" charset="-122"/>
              </a:rPr>
              <a:t>物体表面的朝向</a:t>
            </a:r>
            <a:r>
              <a:rPr lang="zh-CN" altLang="en-US" sz="2000">
                <a:solidFill>
                  <a:schemeClr val="tx1"/>
                </a:solidFill>
                <a:ea typeface="华文中宋" pitchFamily="2" charset="-122"/>
              </a:rPr>
              <a:t>以及它与</a:t>
            </a:r>
            <a:r>
              <a:rPr lang="zh-CN" altLang="en-US" sz="2000" b="1">
                <a:solidFill>
                  <a:srgbClr val="FF0000"/>
                </a:solidFill>
                <a:ea typeface="华文中宋" pitchFamily="2" charset="-122"/>
              </a:rPr>
              <a:t>点光源之间</a:t>
            </a:r>
            <a:r>
              <a:rPr lang="zh-CN" altLang="en-US" sz="2000">
                <a:solidFill>
                  <a:schemeClr val="tx1"/>
                </a:solidFill>
                <a:ea typeface="华文中宋" pitchFamily="2" charset="-122"/>
              </a:rPr>
              <a:t>的距离</a:t>
            </a:r>
            <a:r>
              <a:rPr lang="zh-CN" altLang="en-US" sz="2000" b="1">
                <a:solidFill>
                  <a:schemeClr val="tx1"/>
                </a:solidFill>
                <a:ea typeface="华文中宋" pitchFamily="2" charset="-122"/>
              </a:rPr>
              <a:t>。</a:t>
            </a:r>
          </a:p>
        </p:txBody>
      </p:sp>
      <p:sp>
        <p:nvSpPr>
          <p:cNvPr id="49157" name="Text Box 5"/>
          <p:cNvSpPr txBox="1">
            <a:spLocks noChangeArrowheads="1"/>
          </p:cNvSpPr>
          <p:nvPr/>
        </p:nvSpPr>
        <p:spPr bwMode="auto">
          <a:xfrm>
            <a:off x="358775" y="3968750"/>
            <a:ext cx="3781425" cy="100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kumimoji="1">
                <a:solidFill>
                  <a:srgbClr val="000000"/>
                </a:solidFill>
                <a:latin typeface="Times New Roman" pitchFamily="18" charset="0"/>
                <a:ea typeface="楷体_GB2312" pitchFamily="49" charset="-122"/>
              </a:defRPr>
            </a:lvl1pPr>
            <a:lvl2pPr marL="742950" indent="-285750">
              <a:defRPr kumimoji="1">
                <a:solidFill>
                  <a:srgbClr val="000000"/>
                </a:solidFill>
                <a:latin typeface="Times New Roman" pitchFamily="18" charset="0"/>
                <a:ea typeface="楷体_GB2312" pitchFamily="49" charset="-122"/>
              </a:defRPr>
            </a:lvl2pPr>
            <a:lvl3pPr marL="1143000" indent="-228600">
              <a:defRPr kumimoji="1">
                <a:solidFill>
                  <a:srgbClr val="000000"/>
                </a:solidFill>
                <a:latin typeface="Times New Roman" pitchFamily="18" charset="0"/>
                <a:ea typeface="楷体_GB2312" pitchFamily="49" charset="-122"/>
              </a:defRPr>
            </a:lvl3pPr>
            <a:lvl4pPr marL="1600200" indent="-228600">
              <a:defRPr kumimoji="1">
                <a:solidFill>
                  <a:srgbClr val="000000"/>
                </a:solidFill>
                <a:latin typeface="Times New Roman" pitchFamily="18" charset="0"/>
                <a:ea typeface="楷体_GB2312" pitchFamily="49" charset="-122"/>
              </a:defRPr>
            </a:lvl4pPr>
            <a:lvl5pPr marL="2057400" indent="-228600">
              <a:defRPr kumimoji="1">
                <a:solidFill>
                  <a:srgbClr val="000000"/>
                </a:solidFill>
                <a:latin typeface="Times New Roman" pitchFamily="18" charset="0"/>
                <a:ea typeface="楷体_GB2312" pitchFamily="49" charset="-122"/>
              </a:defRPr>
            </a:lvl5pPr>
            <a:lvl6pPr marL="2514600" indent="-228600" eaLnBrk="0" fontAlgn="base" hangingPunct="0">
              <a:spcBef>
                <a:spcPct val="0"/>
              </a:spcBef>
              <a:spcAft>
                <a:spcPct val="0"/>
              </a:spcAft>
              <a:defRPr kumimoji="1">
                <a:solidFill>
                  <a:srgbClr val="000000"/>
                </a:solidFill>
                <a:latin typeface="Times New Roman" pitchFamily="18" charset="0"/>
                <a:ea typeface="楷体_GB2312" pitchFamily="49" charset="-122"/>
              </a:defRPr>
            </a:lvl6pPr>
            <a:lvl7pPr marL="2971800" indent="-228600" eaLnBrk="0" fontAlgn="base" hangingPunct="0">
              <a:spcBef>
                <a:spcPct val="0"/>
              </a:spcBef>
              <a:spcAft>
                <a:spcPct val="0"/>
              </a:spcAft>
              <a:defRPr kumimoji="1">
                <a:solidFill>
                  <a:srgbClr val="000000"/>
                </a:solidFill>
                <a:latin typeface="Times New Roman" pitchFamily="18" charset="0"/>
                <a:ea typeface="楷体_GB2312" pitchFamily="49" charset="-122"/>
              </a:defRPr>
            </a:lvl7pPr>
            <a:lvl8pPr marL="3429000" indent="-228600" eaLnBrk="0" fontAlgn="base" hangingPunct="0">
              <a:spcBef>
                <a:spcPct val="0"/>
              </a:spcBef>
              <a:spcAft>
                <a:spcPct val="0"/>
              </a:spcAft>
              <a:defRPr kumimoji="1">
                <a:solidFill>
                  <a:srgbClr val="000000"/>
                </a:solidFill>
                <a:latin typeface="Times New Roman" pitchFamily="18" charset="0"/>
                <a:ea typeface="楷体_GB2312" pitchFamily="49" charset="-122"/>
              </a:defRPr>
            </a:lvl8pPr>
            <a:lvl9pPr marL="3886200" indent="-228600" eaLnBrk="0" fontAlgn="base" hangingPunct="0">
              <a:spcBef>
                <a:spcPct val="0"/>
              </a:spcBef>
              <a:spcAft>
                <a:spcPct val="0"/>
              </a:spcAft>
              <a:defRPr kumimoji="1">
                <a:solidFill>
                  <a:srgbClr val="000000"/>
                </a:solidFill>
                <a:latin typeface="Times New Roman" pitchFamily="18" charset="0"/>
                <a:ea typeface="楷体_GB2312" pitchFamily="49" charset="-122"/>
              </a:defRPr>
            </a:lvl9pPr>
          </a:lstStyle>
          <a:p>
            <a:pPr eaLnBrk="1" hangingPunct="1">
              <a:buSzPct val="80000"/>
              <a:buFont typeface="Wingdings" pitchFamily="2" charset="2"/>
              <a:buChar char="p"/>
            </a:pPr>
            <a:r>
              <a:rPr lang="en-US" altLang="zh-CN" sz="2000" b="1">
                <a:solidFill>
                  <a:srgbClr val="0000FF"/>
                </a:solidFill>
                <a:ea typeface="华文中宋" pitchFamily="2" charset="-122"/>
              </a:rPr>
              <a:t>  </a:t>
            </a:r>
            <a:r>
              <a:rPr lang="zh-CN" altLang="en-US" sz="2000" b="1">
                <a:solidFill>
                  <a:srgbClr val="FF0000"/>
                </a:solidFill>
                <a:ea typeface="华文中宋" pitchFamily="2" charset="-122"/>
              </a:rPr>
              <a:t>漫反射特点</a:t>
            </a:r>
            <a:r>
              <a:rPr lang="zh-CN" altLang="en-US" sz="2000" b="1">
                <a:solidFill>
                  <a:srgbClr val="0000FF"/>
                </a:solidFill>
                <a:ea typeface="华文中宋" pitchFamily="2" charset="-122"/>
              </a:rPr>
              <a:t>：</a:t>
            </a:r>
            <a:r>
              <a:rPr lang="zh-CN" altLang="en-US" sz="2000">
                <a:solidFill>
                  <a:schemeClr val="tx1"/>
                </a:solidFill>
                <a:ea typeface="华文中宋" pitchFamily="2" charset="-122"/>
              </a:rPr>
              <a:t>光源来自一个方向，反射光均匀地射向各个方向。</a:t>
            </a:r>
          </a:p>
        </p:txBody>
      </p:sp>
      <p:pic>
        <p:nvPicPr>
          <p:cNvPr id="49158" name="Picture 9" descr="ballD.jp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608513" y="3789363"/>
            <a:ext cx="3744912" cy="2809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49159" name="Object 1"/>
          <p:cNvGraphicFramePr>
            <a:graphicFrameLocks noChangeAspect="1"/>
          </p:cNvGraphicFramePr>
          <p:nvPr>
            <p:ph sz="half" idx="2"/>
          </p:nvPr>
        </p:nvGraphicFramePr>
        <p:xfrm>
          <a:off x="4248150" y="1557338"/>
          <a:ext cx="4392613" cy="2038350"/>
        </p:xfrm>
        <a:graphic>
          <a:graphicData uri="http://schemas.openxmlformats.org/presentationml/2006/ole">
            <mc:AlternateContent xmlns:mc="http://schemas.openxmlformats.org/markup-compatibility/2006">
              <mc:Choice xmlns:v="urn:schemas-microsoft-com:vml" Requires="v">
                <p:oleObj spid="_x0000_s49165" name="Picture" r:id="rId6" imgW="3352800" imgH="1555531" progId="Word.Picture.8">
                  <p:embed/>
                </p:oleObj>
              </mc:Choice>
              <mc:Fallback>
                <p:oleObj name="Picture" r:id="rId6" imgW="3352800" imgH="1555531" progId="Word.Picture.8">
                  <p:embed/>
                  <p:pic>
                    <p:nvPicPr>
                      <p:cNvPr id="0" name="Object 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248150" y="1557338"/>
                        <a:ext cx="4392613" cy="2038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ransition>
    <p:random/>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a:xfrm>
            <a:off x="457200" y="739775"/>
            <a:ext cx="8229600" cy="708025"/>
          </a:xfrm>
        </p:spPr>
        <p:txBody>
          <a:bodyPr/>
          <a:lstStyle/>
          <a:p>
            <a:pPr eaLnBrk="1" hangingPunct="1"/>
            <a:r>
              <a:rPr lang="zh-CN" altLang="en-US" sz="4000" b="1" smtClean="0">
                <a:solidFill>
                  <a:schemeClr val="tx1"/>
                </a:solidFill>
                <a:ea typeface="华文中宋" pitchFamily="2" charset="-122"/>
              </a:rPr>
              <a:t>漫反射光</a:t>
            </a:r>
          </a:p>
        </p:txBody>
      </p:sp>
      <p:pic>
        <p:nvPicPr>
          <p:cNvPr id="50179" name="Picture 42" descr="teapot-lamber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6375" y="1736725"/>
            <a:ext cx="6551613" cy="4914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random/>
  </p:transition>
  <p:timing>
    <p:tnLst>
      <p:par>
        <p:cTn id="1" dur="indefinite" restart="never" nodeType="tmRoot"/>
      </p:par>
    </p:tnLst>
  </p:timing>
</p:sld>
</file>

<file path=ppt/theme/theme1.xml><?xml version="1.0" encoding="utf-8"?>
<a:theme xmlns:a="http://schemas.openxmlformats.org/drawingml/2006/main" name="VCC">
  <a:themeElements>
    <a:clrScheme name="">
      <a:dk1>
        <a:srgbClr val="000000"/>
      </a:dk1>
      <a:lt1>
        <a:srgbClr val="000066"/>
      </a:lt1>
      <a:dk2>
        <a:srgbClr val="FFCC00"/>
      </a:dk2>
      <a:lt2>
        <a:srgbClr val="000044"/>
      </a:lt2>
      <a:accent1>
        <a:srgbClr val="9CE157"/>
      </a:accent1>
      <a:accent2>
        <a:srgbClr val="2663A0"/>
      </a:accent2>
      <a:accent3>
        <a:srgbClr val="AAAAB8"/>
      </a:accent3>
      <a:accent4>
        <a:srgbClr val="000000"/>
      </a:accent4>
      <a:accent5>
        <a:srgbClr val="CBEEB4"/>
      </a:accent5>
      <a:accent6>
        <a:srgbClr val="215991"/>
      </a:accent6>
      <a:hlink>
        <a:srgbClr val="F98D43"/>
      </a:hlink>
      <a:folHlink>
        <a:srgbClr val="CC3300"/>
      </a:folHlink>
    </a:clrScheme>
    <a:fontScheme name="VCC">
      <a:majorFont>
        <a:latin typeface="Times New Roman"/>
        <a:ea typeface="黑体"/>
        <a:cs typeface=""/>
      </a:majorFont>
      <a:minorFont>
        <a:latin typeface="Times New Roman"/>
        <a:ea typeface="楷体_GB2312"/>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Arial" charset="0"/>
          <a:buChar char="•"/>
          <a:tabLst/>
          <a:defRPr kumimoji="1" lang="zh-CN" altLang="en-US" sz="1800" b="0" i="0" u="none" strike="noStrike" cap="none" normalizeH="0" baseline="0" smtClean="0">
            <a:ln>
              <a:noFill/>
            </a:ln>
            <a:solidFill>
              <a:srgbClr val="000000"/>
            </a:solidFill>
            <a:effectLst/>
            <a:latin typeface="Times New Roman" pitchFamily="18" charset="0"/>
            <a:ea typeface="楷体_GB2312" pitchFamily="49"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Arial" charset="0"/>
          <a:buChar char="•"/>
          <a:tabLst/>
          <a:defRPr kumimoji="1" lang="zh-CN" altLang="en-US" sz="1800" b="0" i="0" u="none" strike="noStrike" cap="none" normalizeH="0" baseline="0" smtClean="0">
            <a:ln>
              <a:noFill/>
            </a:ln>
            <a:solidFill>
              <a:srgbClr val="000000"/>
            </a:solidFill>
            <a:effectLst/>
            <a:latin typeface="Times New Roman" pitchFamily="18" charset="0"/>
            <a:ea typeface="楷体_GB2312" pitchFamily="49" charset="-122"/>
          </a:defRPr>
        </a:defPPr>
      </a:lstStyle>
    </a:lnDef>
  </a:objectDefaults>
  <a:extraClrSchemeLst>
    <a:extraClrScheme>
      <a:clrScheme name="VCC 1">
        <a:dk1>
          <a:srgbClr val="000044"/>
        </a:dk1>
        <a:lt1>
          <a:srgbClr val="FFFFFF"/>
        </a:lt1>
        <a:dk2>
          <a:srgbClr val="000066"/>
        </a:dk2>
        <a:lt2>
          <a:srgbClr val="FFCC00"/>
        </a:lt2>
        <a:accent1>
          <a:srgbClr val="9CE157"/>
        </a:accent1>
        <a:accent2>
          <a:srgbClr val="2663A0"/>
        </a:accent2>
        <a:accent3>
          <a:srgbClr val="AAAAB8"/>
        </a:accent3>
        <a:accent4>
          <a:srgbClr val="DADADA"/>
        </a:accent4>
        <a:accent5>
          <a:srgbClr val="CBEEB4"/>
        </a:accent5>
        <a:accent6>
          <a:srgbClr val="215991"/>
        </a:accent6>
        <a:hlink>
          <a:srgbClr val="F98D43"/>
        </a:hlink>
        <a:folHlink>
          <a:srgbClr val="CC3300"/>
        </a:folHlink>
      </a:clrScheme>
      <a:clrMap bg1="dk2" tx1="lt1" bg2="dk1" tx2="lt2" accent1="accent1" accent2="accent2" accent3="accent3" accent4="accent4" accent5="accent5" accent6="accent6" hlink="hlink" folHlink="folHlink"/>
    </a:extraClrScheme>
    <a:extraClrScheme>
      <a:clrScheme name="VCC 2">
        <a:dk1>
          <a:srgbClr val="000066"/>
        </a:dk1>
        <a:lt1>
          <a:srgbClr val="9CC2E8"/>
        </a:lt1>
        <a:dk2>
          <a:srgbClr val="4D4D4D"/>
        </a:dk2>
        <a:lt2>
          <a:srgbClr val="7DAFE1"/>
        </a:lt2>
        <a:accent1>
          <a:srgbClr val="26D2E4"/>
        </a:accent1>
        <a:accent2>
          <a:srgbClr val="D0E2F4"/>
        </a:accent2>
        <a:accent3>
          <a:srgbClr val="CBDDF2"/>
        </a:accent3>
        <a:accent4>
          <a:srgbClr val="000056"/>
        </a:accent4>
        <a:accent5>
          <a:srgbClr val="ACE5EF"/>
        </a:accent5>
        <a:accent6>
          <a:srgbClr val="BCCDDD"/>
        </a:accent6>
        <a:hlink>
          <a:srgbClr val="003366"/>
        </a:hlink>
        <a:folHlink>
          <a:srgbClr val="666699"/>
        </a:folHlink>
      </a:clrScheme>
      <a:clrMap bg1="lt1" tx1="dk1" bg2="lt2" tx2="dk2" accent1="accent1" accent2="accent2" accent3="accent3" accent4="accent4" accent5="accent5" accent6="accent6" hlink="hlink" folHlink="folHlink"/>
    </a:extraClrScheme>
    <a:extraClrScheme>
      <a:clrScheme name="VCC 3">
        <a:dk1>
          <a:srgbClr val="000000"/>
        </a:dk1>
        <a:lt1>
          <a:srgbClr val="EAEAEA"/>
        </a:lt1>
        <a:dk2>
          <a:srgbClr val="333333"/>
        </a:dk2>
        <a:lt2>
          <a:srgbClr val="DDDDDD"/>
        </a:lt2>
        <a:accent1>
          <a:srgbClr val="C0C0C0"/>
        </a:accent1>
        <a:accent2>
          <a:srgbClr val="FFFFFF"/>
        </a:accent2>
        <a:accent3>
          <a:srgbClr val="F3F3F3"/>
        </a:accent3>
        <a:accent4>
          <a:srgbClr val="000000"/>
        </a:accent4>
        <a:accent5>
          <a:srgbClr val="DCDCDC"/>
        </a:accent5>
        <a:accent6>
          <a:srgbClr val="E7E7E7"/>
        </a:accent6>
        <a:hlink>
          <a:srgbClr val="5F5F5F"/>
        </a:hlink>
        <a:folHlink>
          <a:srgbClr val="969696"/>
        </a:folHlink>
      </a:clrScheme>
      <a:clrMap bg1="lt1" tx1="dk1" bg2="lt2" tx2="dk2" accent1="accent1" accent2="accent2" accent3="accent3" accent4="accent4" accent5="accent5" accent6="accent6" hlink="hlink" folHlink="folHlink"/>
    </a:extraClrScheme>
    <a:extraClrScheme>
      <a:clrScheme name="VCC 4">
        <a:dk1>
          <a:srgbClr val="002E2D"/>
        </a:dk1>
        <a:lt1>
          <a:srgbClr val="FFFFFF"/>
        </a:lt1>
        <a:dk2>
          <a:srgbClr val="005250"/>
        </a:dk2>
        <a:lt2>
          <a:srgbClr val="FFCC00"/>
        </a:lt2>
        <a:accent1>
          <a:srgbClr val="9CE157"/>
        </a:accent1>
        <a:accent2>
          <a:srgbClr val="00817E"/>
        </a:accent2>
        <a:accent3>
          <a:srgbClr val="AAB3B3"/>
        </a:accent3>
        <a:accent4>
          <a:srgbClr val="DADADA"/>
        </a:accent4>
        <a:accent5>
          <a:srgbClr val="CBEEB4"/>
        </a:accent5>
        <a:accent6>
          <a:srgbClr val="007472"/>
        </a:accent6>
        <a:hlink>
          <a:srgbClr val="FFFF99"/>
        </a:hlink>
        <a:folHlink>
          <a:srgbClr val="CCCC00"/>
        </a:folHlink>
      </a:clrScheme>
      <a:clrMap bg1="dk2" tx1="lt1" bg2="dk1" tx2="lt2" accent1="accent1" accent2="accent2" accent3="accent3" accent4="accent4" accent5="accent5" accent6="accent6" hlink="hlink" folHlink="folHlink"/>
    </a:extraClrScheme>
    <a:extraClrScheme>
      <a:clrScheme name="VCC 5">
        <a:dk1>
          <a:srgbClr val="291A4C"/>
        </a:dk1>
        <a:lt1>
          <a:srgbClr val="FFFFFF"/>
        </a:lt1>
        <a:dk2>
          <a:srgbClr val="3B256B"/>
        </a:dk2>
        <a:lt2>
          <a:srgbClr val="FFCC00"/>
        </a:lt2>
        <a:accent1>
          <a:srgbClr val="6EBFCA"/>
        </a:accent1>
        <a:accent2>
          <a:srgbClr val="56369C"/>
        </a:accent2>
        <a:accent3>
          <a:srgbClr val="AFACBA"/>
        </a:accent3>
        <a:accent4>
          <a:srgbClr val="DADADA"/>
        </a:accent4>
        <a:accent5>
          <a:srgbClr val="BADCE1"/>
        </a:accent5>
        <a:accent6>
          <a:srgbClr val="4D308D"/>
        </a:accent6>
        <a:hlink>
          <a:srgbClr val="CCCCFF"/>
        </a:hlink>
        <a:folHlink>
          <a:srgbClr val="666699"/>
        </a:folHlink>
      </a:clrScheme>
      <a:clrMap bg1="dk2" tx1="lt1" bg2="dk1" tx2="lt2" accent1="accent1" accent2="accent2" accent3="accent3" accent4="accent4" accent5="accent5" accent6="accent6" hlink="hlink" folHlink="folHlink"/>
    </a:extraClrScheme>
    <a:extraClrScheme>
      <a:clrScheme name="VCC 6">
        <a:dk1>
          <a:srgbClr val="511D30"/>
        </a:dk1>
        <a:lt1>
          <a:srgbClr val="FFFFFF"/>
        </a:lt1>
        <a:dk2>
          <a:srgbClr val="6D2740"/>
        </a:dk2>
        <a:lt2>
          <a:srgbClr val="FDD409"/>
        </a:lt2>
        <a:accent1>
          <a:srgbClr val="FDB83B"/>
        </a:accent1>
        <a:accent2>
          <a:srgbClr val="9D395D"/>
        </a:accent2>
        <a:accent3>
          <a:srgbClr val="BAACAF"/>
        </a:accent3>
        <a:accent4>
          <a:srgbClr val="DADADA"/>
        </a:accent4>
        <a:accent5>
          <a:srgbClr val="FED8AF"/>
        </a:accent5>
        <a:accent6>
          <a:srgbClr val="8E3353"/>
        </a:accent6>
        <a:hlink>
          <a:srgbClr val="FF99CC"/>
        </a:hlink>
        <a:folHlink>
          <a:srgbClr val="D60093"/>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VCC">
  <a:themeElements>
    <a:clrScheme name="">
      <a:dk1>
        <a:srgbClr val="000000"/>
      </a:dk1>
      <a:lt1>
        <a:srgbClr val="000066"/>
      </a:lt1>
      <a:dk2>
        <a:srgbClr val="FFCC00"/>
      </a:dk2>
      <a:lt2>
        <a:srgbClr val="000044"/>
      </a:lt2>
      <a:accent1>
        <a:srgbClr val="9CE157"/>
      </a:accent1>
      <a:accent2>
        <a:srgbClr val="2663A0"/>
      </a:accent2>
      <a:accent3>
        <a:srgbClr val="AAAAB8"/>
      </a:accent3>
      <a:accent4>
        <a:srgbClr val="000000"/>
      </a:accent4>
      <a:accent5>
        <a:srgbClr val="CBEEB4"/>
      </a:accent5>
      <a:accent6>
        <a:srgbClr val="215991"/>
      </a:accent6>
      <a:hlink>
        <a:srgbClr val="F98D43"/>
      </a:hlink>
      <a:folHlink>
        <a:srgbClr val="CC3300"/>
      </a:folHlink>
    </a:clrScheme>
    <a:fontScheme name="VCC">
      <a:majorFont>
        <a:latin typeface="Times New Roman"/>
        <a:ea typeface="黑体"/>
        <a:cs typeface=""/>
      </a:majorFont>
      <a:minorFont>
        <a:latin typeface="Times New Roman"/>
        <a:ea typeface="楷体_GB2312"/>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Arial" charset="0"/>
          <a:buChar char="•"/>
          <a:tabLst/>
          <a:defRPr kumimoji="1" lang="zh-CN" altLang="en-US" sz="1800" b="0" i="0" u="none" strike="noStrike" cap="none" normalizeH="0" baseline="0" smtClean="0">
            <a:ln>
              <a:noFill/>
            </a:ln>
            <a:solidFill>
              <a:srgbClr val="000000"/>
            </a:solidFill>
            <a:effectLst/>
            <a:latin typeface="Times New Roman" pitchFamily="18" charset="0"/>
            <a:ea typeface="楷体_GB2312" pitchFamily="49"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
            <a:schemeClr val="bg1"/>
          </a:buClr>
          <a:buSzPct val="100000"/>
          <a:buFont typeface="Arial" charset="0"/>
          <a:buChar char="•"/>
          <a:tabLst/>
          <a:defRPr kumimoji="1" lang="zh-CN" altLang="en-US" sz="1800" b="0" i="0" u="none" strike="noStrike" cap="none" normalizeH="0" baseline="0" smtClean="0">
            <a:ln>
              <a:noFill/>
            </a:ln>
            <a:solidFill>
              <a:srgbClr val="000000"/>
            </a:solidFill>
            <a:effectLst/>
            <a:latin typeface="Times New Roman" pitchFamily="18" charset="0"/>
            <a:ea typeface="楷体_GB2312" pitchFamily="49" charset="-122"/>
          </a:defRPr>
        </a:defPPr>
      </a:lstStyle>
    </a:lnDef>
  </a:objectDefaults>
  <a:extraClrSchemeLst>
    <a:extraClrScheme>
      <a:clrScheme name="VCC 1">
        <a:dk1>
          <a:srgbClr val="000044"/>
        </a:dk1>
        <a:lt1>
          <a:srgbClr val="FFFFFF"/>
        </a:lt1>
        <a:dk2>
          <a:srgbClr val="000066"/>
        </a:dk2>
        <a:lt2>
          <a:srgbClr val="FFCC00"/>
        </a:lt2>
        <a:accent1>
          <a:srgbClr val="9CE157"/>
        </a:accent1>
        <a:accent2>
          <a:srgbClr val="2663A0"/>
        </a:accent2>
        <a:accent3>
          <a:srgbClr val="AAAAB8"/>
        </a:accent3>
        <a:accent4>
          <a:srgbClr val="DADADA"/>
        </a:accent4>
        <a:accent5>
          <a:srgbClr val="CBEEB4"/>
        </a:accent5>
        <a:accent6>
          <a:srgbClr val="215991"/>
        </a:accent6>
        <a:hlink>
          <a:srgbClr val="F98D43"/>
        </a:hlink>
        <a:folHlink>
          <a:srgbClr val="CC3300"/>
        </a:folHlink>
      </a:clrScheme>
      <a:clrMap bg1="dk2" tx1="lt1" bg2="dk1" tx2="lt2" accent1="accent1" accent2="accent2" accent3="accent3" accent4="accent4" accent5="accent5" accent6="accent6" hlink="hlink" folHlink="folHlink"/>
    </a:extraClrScheme>
    <a:extraClrScheme>
      <a:clrScheme name="VCC 2">
        <a:dk1>
          <a:srgbClr val="000066"/>
        </a:dk1>
        <a:lt1>
          <a:srgbClr val="9CC2E8"/>
        </a:lt1>
        <a:dk2>
          <a:srgbClr val="4D4D4D"/>
        </a:dk2>
        <a:lt2>
          <a:srgbClr val="7DAFE1"/>
        </a:lt2>
        <a:accent1>
          <a:srgbClr val="26D2E4"/>
        </a:accent1>
        <a:accent2>
          <a:srgbClr val="D0E2F4"/>
        </a:accent2>
        <a:accent3>
          <a:srgbClr val="CBDDF2"/>
        </a:accent3>
        <a:accent4>
          <a:srgbClr val="000056"/>
        </a:accent4>
        <a:accent5>
          <a:srgbClr val="ACE5EF"/>
        </a:accent5>
        <a:accent6>
          <a:srgbClr val="BCCDDD"/>
        </a:accent6>
        <a:hlink>
          <a:srgbClr val="003366"/>
        </a:hlink>
        <a:folHlink>
          <a:srgbClr val="666699"/>
        </a:folHlink>
      </a:clrScheme>
      <a:clrMap bg1="lt1" tx1="dk1" bg2="lt2" tx2="dk2" accent1="accent1" accent2="accent2" accent3="accent3" accent4="accent4" accent5="accent5" accent6="accent6" hlink="hlink" folHlink="folHlink"/>
    </a:extraClrScheme>
    <a:extraClrScheme>
      <a:clrScheme name="VCC 3">
        <a:dk1>
          <a:srgbClr val="000000"/>
        </a:dk1>
        <a:lt1>
          <a:srgbClr val="EAEAEA"/>
        </a:lt1>
        <a:dk2>
          <a:srgbClr val="333333"/>
        </a:dk2>
        <a:lt2>
          <a:srgbClr val="DDDDDD"/>
        </a:lt2>
        <a:accent1>
          <a:srgbClr val="C0C0C0"/>
        </a:accent1>
        <a:accent2>
          <a:srgbClr val="FFFFFF"/>
        </a:accent2>
        <a:accent3>
          <a:srgbClr val="F3F3F3"/>
        </a:accent3>
        <a:accent4>
          <a:srgbClr val="000000"/>
        </a:accent4>
        <a:accent5>
          <a:srgbClr val="DCDCDC"/>
        </a:accent5>
        <a:accent6>
          <a:srgbClr val="E7E7E7"/>
        </a:accent6>
        <a:hlink>
          <a:srgbClr val="5F5F5F"/>
        </a:hlink>
        <a:folHlink>
          <a:srgbClr val="969696"/>
        </a:folHlink>
      </a:clrScheme>
      <a:clrMap bg1="lt1" tx1="dk1" bg2="lt2" tx2="dk2" accent1="accent1" accent2="accent2" accent3="accent3" accent4="accent4" accent5="accent5" accent6="accent6" hlink="hlink" folHlink="folHlink"/>
    </a:extraClrScheme>
    <a:extraClrScheme>
      <a:clrScheme name="VCC 4">
        <a:dk1>
          <a:srgbClr val="002E2D"/>
        </a:dk1>
        <a:lt1>
          <a:srgbClr val="FFFFFF"/>
        </a:lt1>
        <a:dk2>
          <a:srgbClr val="005250"/>
        </a:dk2>
        <a:lt2>
          <a:srgbClr val="FFCC00"/>
        </a:lt2>
        <a:accent1>
          <a:srgbClr val="9CE157"/>
        </a:accent1>
        <a:accent2>
          <a:srgbClr val="00817E"/>
        </a:accent2>
        <a:accent3>
          <a:srgbClr val="AAB3B3"/>
        </a:accent3>
        <a:accent4>
          <a:srgbClr val="DADADA"/>
        </a:accent4>
        <a:accent5>
          <a:srgbClr val="CBEEB4"/>
        </a:accent5>
        <a:accent6>
          <a:srgbClr val="007472"/>
        </a:accent6>
        <a:hlink>
          <a:srgbClr val="FFFF99"/>
        </a:hlink>
        <a:folHlink>
          <a:srgbClr val="CCCC00"/>
        </a:folHlink>
      </a:clrScheme>
      <a:clrMap bg1="dk2" tx1="lt1" bg2="dk1" tx2="lt2" accent1="accent1" accent2="accent2" accent3="accent3" accent4="accent4" accent5="accent5" accent6="accent6" hlink="hlink" folHlink="folHlink"/>
    </a:extraClrScheme>
    <a:extraClrScheme>
      <a:clrScheme name="VCC 5">
        <a:dk1>
          <a:srgbClr val="291A4C"/>
        </a:dk1>
        <a:lt1>
          <a:srgbClr val="FFFFFF"/>
        </a:lt1>
        <a:dk2>
          <a:srgbClr val="3B256B"/>
        </a:dk2>
        <a:lt2>
          <a:srgbClr val="FFCC00"/>
        </a:lt2>
        <a:accent1>
          <a:srgbClr val="6EBFCA"/>
        </a:accent1>
        <a:accent2>
          <a:srgbClr val="56369C"/>
        </a:accent2>
        <a:accent3>
          <a:srgbClr val="AFACBA"/>
        </a:accent3>
        <a:accent4>
          <a:srgbClr val="DADADA"/>
        </a:accent4>
        <a:accent5>
          <a:srgbClr val="BADCE1"/>
        </a:accent5>
        <a:accent6>
          <a:srgbClr val="4D308D"/>
        </a:accent6>
        <a:hlink>
          <a:srgbClr val="CCCCFF"/>
        </a:hlink>
        <a:folHlink>
          <a:srgbClr val="666699"/>
        </a:folHlink>
      </a:clrScheme>
      <a:clrMap bg1="dk2" tx1="lt1" bg2="dk1" tx2="lt2" accent1="accent1" accent2="accent2" accent3="accent3" accent4="accent4" accent5="accent5" accent6="accent6" hlink="hlink" folHlink="folHlink"/>
    </a:extraClrScheme>
    <a:extraClrScheme>
      <a:clrScheme name="VCC 6">
        <a:dk1>
          <a:srgbClr val="511D30"/>
        </a:dk1>
        <a:lt1>
          <a:srgbClr val="FFFFFF"/>
        </a:lt1>
        <a:dk2>
          <a:srgbClr val="6D2740"/>
        </a:dk2>
        <a:lt2>
          <a:srgbClr val="FDD409"/>
        </a:lt2>
        <a:accent1>
          <a:srgbClr val="FDB83B"/>
        </a:accent1>
        <a:accent2>
          <a:srgbClr val="9D395D"/>
        </a:accent2>
        <a:accent3>
          <a:srgbClr val="BAACAF"/>
        </a:accent3>
        <a:accent4>
          <a:srgbClr val="DADADA"/>
        </a:accent4>
        <a:accent5>
          <a:srgbClr val="FED8AF"/>
        </a:accent5>
        <a:accent6>
          <a:srgbClr val="8E3353"/>
        </a:accent6>
        <a:hlink>
          <a:srgbClr val="FF99CC"/>
        </a:hlink>
        <a:folHlink>
          <a:srgbClr val="D60093"/>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VCC</Template>
  <TotalTime>9205</TotalTime>
  <Words>1585</Words>
  <Application>Microsoft Office PowerPoint</Application>
  <PresentationFormat>全屏显示(4:3)</PresentationFormat>
  <Paragraphs>265</Paragraphs>
  <Slides>58</Slides>
  <Notes>3</Notes>
  <HiddenSlides>0</HiddenSlides>
  <MMClips>0</MMClips>
  <ScaleCrop>false</ScaleCrop>
  <HeadingPairs>
    <vt:vector size="8" baseType="variant">
      <vt:variant>
        <vt:lpstr>已用的字体</vt:lpstr>
      </vt:variant>
      <vt:variant>
        <vt:i4>9</vt:i4>
      </vt:variant>
      <vt:variant>
        <vt:lpstr>主题</vt:lpstr>
      </vt:variant>
      <vt:variant>
        <vt:i4>2</vt:i4>
      </vt:variant>
      <vt:variant>
        <vt:lpstr>嵌入 OLE 服务器</vt:lpstr>
      </vt:variant>
      <vt:variant>
        <vt:i4>5</vt:i4>
      </vt:variant>
      <vt:variant>
        <vt:lpstr>幻灯片标题</vt:lpstr>
      </vt:variant>
      <vt:variant>
        <vt:i4>58</vt:i4>
      </vt:variant>
    </vt:vector>
  </HeadingPairs>
  <TitlesOfParts>
    <vt:vector size="74" baseType="lpstr">
      <vt:lpstr>Times New Roman</vt:lpstr>
      <vt:lpstr>楷体_GB2312</vt:lpstr>
      <vt:lpstr>Arial</vt:lpstr>
      <vt:lpstr>黑体</vt:lpstr>
      <vt:lpstr>Webdings</vt:lpstr>
      <vt:lpstr>Wingdings</vt:lpstr>
      <vt:lpstr>宋体</vt:lpstr>
      <vt:lpstr>华文中宋</vt:lpstr>
      <vt:lpstr>Palatino Linotype</vt:lpstr>
      <vt:lpstr>VCC</vt:lpstr>
      <vt:lpstr>1_VCC</vt:lpstr>
      <vt:lpstr>MathType 5.0 Equation</vt:lpstr>
      <vt:lpstr>Microsoft Word Picture</vt:lpstr>
      <vt:lpstr>Microsoft Visio Drawing</vt:lpstr>
      <vt:lpstr>Microsoft Equation 3.0</vt:lpstr>
      <vt:lpstr>SmartDraw Drawing</vt:lpstr>
      <vt:lpstr>第三部分：真实感绘制</vt:lpstr>
      <vt:lpstr>PowerPoint 演示文稿</vt:lpstr>
      <vt:lpstr>目  录</vt:lpstr>
      <vt:lpstr>PowerPoint 演示文稿</vt:lpstr>
      <vt:lpstr>光照模型(Illumination Model )</vt:lpstr>
      <vt:lpstr>局部光照模型</vt:lpstr>
      <vt:lpstr>PowerPoint 演示文稿</vt:lpstr>
      <vt:lpstr>漫反射光</vt:lpstr>
      <vt:lpstr>漫反射光</vt:lpstr>
      <vt:lpstr>PowerPoint 演示文稿</vt:lpstr>
      <vt:lpstr>镜面反射光</vt:lpstr>
      <vt:lpstr>镜面反射光</vt:lpstr>
      <vt:lpstr>PowerPoint 演示文稿</vt:lpstr>
      <vt:lpstr>环 境 光</vt:lpstr>
      <vt:lpstr>环 境 光</vt:lpstr>
      <vt:lpstr>局部光照模型</vt:lpstr>
      <vt:lpstr>典型局部光照模型</vt:lpstr>
      <vt:lpstr>局部光照模型</vt:lpstr>
      <vt:lpstr>PowerPoint 演示文稿</vt:lpstr>
      <vt:lpstr>“局部光照模型”的局限性</vt:lpstr>
      <vt:lpstr>全局光照模型</vt:lpstr>
      <vt:lpstr>全局光照明模型</vt:lpstr>
      <vt:lpstr>Whitted模型</vt:lpstr>
      <vt:lpstr>反射 与  折射</vt:lpstr>
      <vt:lpstr>Whitted模型 的 解法</vt:lpstr>
      <vt:lpstr>光线跟踪算法</vt:lpstr>
      <vt:lpstr>光线跟踪算法</vt:lpstr>
      <vt:lpstr>光线跟踪算法</vt:lpstr>
      <vt:lpstr>光线跟踪算法</vt:lpstr>
      <vt:lpstr>光线跟踪算法</vt:lpstr>
      <vt:lpstr>光照模型小结</vt:lpstr>
      <vt:lpstr>目  录</vt:lpstr>
      <vt:lpstr>引  言</vt:lpstr>
      <vt:lpstr>多边形物体的明暗处理</vt:lpstr>
      <vt:lpstr>恒定光强明暗处理</vt:lpstr>
      <vt:lpstr>恒定光强明暗处理</vt:lpstr>
      <vt:lpstr>Gourand明暗处理 &amp;&amp; Phong明暗处理</vt:lpstr>
      <vt:lpstr>Gourand明暗处理</vt:lpstr>
      <vt:lpstr>Gourand明暗处理</vt:lpstr>
      <vt:lpstr>Phong明暗处理</vt:lpstr>
      <vt:lpstr>明暗处理</vt:lpstr>
      <vt:lpstr>目  录</vt:lpstr>
      <vt:lpstr>导    论</vt:lpstr>
      <vt:lpstr>导    论</vt:lpstr>
      <vt:lpstr>常见消隐算法</vt:lpstr>
      <vt:lpstr>深度缓存器算法</vt:lpstr>
      <vt:lpstr>深度缓存器算法</vt:lpstr>
      <vt:lpstr>深度缓存器算法</vt:lpstr>
      <vt:lpstr>计算采样点(x,y)的深度z(x,y) </vt:lpstr>
      <vt:lpstr>深度缓存器算法</vt:lpstr>
      <vt:lpstr>消隐算法</vt:lpstr>
      <vt:lpstr>深度排序算法</vt:lpstr>
      <vt:lpstr>难点：循环遮拦</vt:lpstr>
      <vt:lpstr>深度缓存器算法</vt:lpstr>
      <vt:lpstr>消隐算法小结</vt:lpstr>
      <vt:lpstr>真实感绘制总结</vt:lpstr>
      <vt:lpstr>目  录</vt:lpstr>
      <vt:lpstr>PowerPoint 演示文稿</vt:lpstr>
    </vt:vector>
  </TitlesOfParts>
  <Company>合肥工业大学</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模型变换技术及其在MCNP建模中的应用研究</dc:title>
  <dc:creator>Luo Yuetong</dc:creator>
  <cp:lastModifiedBy>luo</cp:lastModifiedBy>
  <cp:revision>524</cp:revision>
  <dcterms:created xsi:type="dcterms:W3CDTF">2005-03-16T10:48:02Z</dcterms:created>
  <dcterms:modified xsi:type="dcterms:W3CDTF">2019-12-01T10:56:37Z</dcterms:modified>
</cp:coreProperties>
</file>